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7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AFBDCC-B1EB-4D9C-BD96-33355A5B2749}" v="138" dt="2023-09-17T23:0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95CC-9596-D62E-38AD-866CF7017F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ED3849-1E4E-127A-9E16-218DD09F1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498C5-CAAC-0907-61D6-A047A38B5022}"/>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5" name="Footer Placeholder 4">
            <a:extLst>
              <a:ext uri="{FF2B5EF4-FFF2-40B4-BE49-F238E27FC236}">
                <a16:creationId xmlns:a16="http://schemas.microsoft.com/office/drawing/2014/main" id="{427C42B3-AC48-8022-BC68-D97BF1561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41633-2EAA-2026-5105-C8934C6A1777}"/>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223694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BF219-D028-3675-3FB2-3E17C3C1F4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E7E8E8-8A5E-5F99-05E8-2174862C7E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BBCD3-5915-897B-FF32-DE6D0CB2F397}"/>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5" name="Footer Placeholder 4">
            <a:extLst>
              <a:ext uri="{FF2B5EF4-FFF2-40B4-BE49-F238E27FC236}">
                <a16:creationId xmlns:a16="http://schemas.microsoft.com/office/drawing/2014/main" id="{CBD8B0A1-86EB-079E-7880-45FD86EC6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51736-A67B-452F-9DCD-781B8E9E00DC}"/>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1580133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FFBBB7-BB14-5EFD-CC0D-751B716CA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89ADDE-15C6-6873-B3F4-0AFAD8DA5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C8A3E-509E-6538-639F-9A53CFDB87CE}"/>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5" name="Footer Placeholder 4">
            <a:extLst>
              <a:ext uri="{FF2B5EF4-FFF2-40B4-BE49-F238E27FC236}">
                <a16:creationId xmlns:a16="http://schemas.microsoft.com/office/drawing/2014/main" id="{7E67FC21-E7E3-C6CD-3F54-6149F67A8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768DA-B6D5-6D9D-18CA-E3DBB189134B}"/>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302402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B428B-7E24-13C5-7733-AFDEC6F8EB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0BE9E-C5B4-4012-0F70-4DE00E840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18784-980C-85C4-81F9-4721187425E9}"/>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5" name="Footer Placeholder 4">
            <a:extLst>
              <a:ext uri="{FF2B5EF4-FFF2-40B4-BE49-F238E27FC236}">
                <a16:creationId xmlns:a16="http://schemas.microsoft.com/office/drawing/2014/main" id="{5FDB6403-6F68-1E7C-D701-46EF6B4F8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1E70F-3B35-55B2-0427-1C5004FF843B}"/>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381666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2F0D-6D5F-9B6D-9619-E7AED5244C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E9A959-B587-B339-0EC5-CE02DED29A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D62384-8F8C-D0F0-5380-EA5A08A7FE6C}"/>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5" name="Footer Placeholder 4">
            <a:extLst>
              <a:ext uri="{FF2B5EF4-FFF2-40B4-BE49-F238E27FC236}">
                <a16:creationId xmlns:a16="http://schemas.microsoft.com/office/drawing/2014/main" id="{E0DE17CE-8905-5E21-9766-CE83DDF8A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870BD-5834-A369-6E74-3757F3EC542D}"/>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382595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9564-2C36-0360-2035-ACAEA39F0D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C9C57B-9A76-647B-91BD-D9F6D06AF5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887194-A875-A9BE-77C7-97A6CB16ED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B1CC3-08BF-B66C-5ACC-F4EF2228448E}"/>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6" name="Footer Placeholder 5">
            <a:extLst>
              <a:ext uri="{FF2B5EF4-FFF2-40B4-BE49-F238E27FC236}">
                <a16:creationId xmlns:a16="http://schemas.microsoft.com/office/drawing/2014/main" id="{C9994FB5-9A3B-3BBA-ECB9-C2C604B17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D179B-4BF2-5E67-28AF-71F41C5B5AB0}"/>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2731078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5B8F-56EA-A028-1CD0-25FB7072CE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4F6541-22CC-F401-52AC-4F963817B4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447C8C-64CD-1496-2614-C5AACF3FA4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799A39-6CBE-BCAF-5BAF-6F4A008823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46A37A-EDBB-8567-B295-04C9D11DC2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2DCBA1-0632-D26F-9A59-BD709541A8B9}"/>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8" name="Footer Placeholder 7">
            <a:extLst>
              <a:ext uri="{FF2B5EF4-FFF2-40B4-BE49-F238E27FC236}">
                <a16:creationId xmlns:a16="http://schemas.microsoft.com/office/drawing/2014/main" id="{23832750-7C94-ED36-5C2B-0E40482BC2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3C0AEB-DADF-55A8-DBCC-CF75C6CB540C}"/>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8297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BA25-27FE-A19A-641E-D04AA08105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F30AC3-6747-1A48-9E54-ED5581092C95}"/>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4" name="Footer Placeholder 3">
            <a:extLst>
              <a:ext uri="{FF2B5EF4-FFF2-40B4-BE49-F238E27FC236}">
                <a16:creationId xmlns:a16="http://schemas.microsoft.com/office/drawing/2014/main" id="{E05A85D4-1BA9-4366-74C5-28D9D04CB2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654DAD-BC63-DA75-B8FA-87BF7CBCFC61}"/>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170043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312567-1009-EAB4-EB6E-58EBB797BCB4}"/>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3" name="Footer Placeholder 2">
            <a:extLst>
              <a:ext uri="{FF2B5EF4-FFF2-40B4-BE49-F238E27FC236}">
                <a16:creationId xmlns:a16="http://schemas.microsoft.com/office/drawing/2014/main" id="{C830A9AF-5A46-B2D2-716D-6595088F86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BD4DD-D1F9-7454-52E6-F4EE75708E83}"/>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198079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FA22-2C2C-56F4-95B6-A69B3DDB7F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A9DA95-D7B1-F0EB-05A7-89C6E8743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415D26-3262-8633-7F2D-719070C09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1C52F-67BC-AD77-22C3-6E68BAB67DD0}"/>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6" name="Footer Placeholder 5">
            <a:extLst>
              <a:ext uri="{FF2B5EF4-FFF2-40B4-BE49-F238E27FC236}">
                <a16:creationId xmlns:a16="http://schemas.microsoft.com/office/drawing/2014/main" id="{8CC01036-F7CD-26AD-FDD9-915559767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9FF898-AFBC-8D43-CF5D-5337392FA754}"/>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185550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B319-18F0-123E-6743-0EF3615D65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72A619-F045-F927-96D3-175C23C52A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AA7BAD-95E7-8033-CF02-296ADC24C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69DB3-10C2-5529-A484-61893A84BADC}"/>
              </a:ext>
            </a:extLst>
          </p:cNvPr>
          <p:cNvSpPr>
            <a:spLocks noGrp="1"/>
          </p:cNvSpPr>
          <p:nvPr>
            <p:ph type="dt" sz="half" idx="10"/>
          </p:nvPr>
        </p:nvSpPr>
        <p:spPr/>
        <p:txBody>
          <a:bodyPr/>
          <a:lstStyle/>
          <a:p>
            <a:fld id="{1BF87A77-CA19-4162-89B0-AAD56030C1A9}" type="datetimeFigureOut">
              <a:rPr lang="en-US" smtClean="0"/>
              <a:t>9/18/2023</a:t>
            </a:fld>
            <a:endParaRPr lang="en-US"/>
          </a:p>
        </p:txBody>
      </p:sp>
      <p:sp>
        <p:nvSpPr>
          <p:cNvPr id="6" name="Footer Placeholder 5">
            <a:extLst>
              <a:ext uri="{FF2B5EF4-FFF2-40B4-BE49-F238E27FC236}">
                <a16:creationId xmlns:a16="http://schemas.microsoft.com/office/drawing/2014/main" id="{DD80D45C-BC59-7A85-F9E7-C5A4887B5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42DFC-2445-4615-28A8-BAD61BC62384}"/>
              </a:ext>
            </a:extLst>
          </p:cNvPr>
          <p:cNvSpPr>
            <a:spLocks noGrp="1"/>
          </p:cNvSpPr>
          <p:nvPr>
            <p:ph type="sldNum" sz="quarter" idx="12"/>
          </p:nvPr>
        </p:nvSpPr>
        <p:spPr/>
        <p:txBody>
          <a:bodyPr/>
          <a:lstStyle/>
          <a:p>
            <a:fld id="{6BD1D1FC-055D-40CF-9946-F523B327740A}" type="slidenum">
              <a:rPr lang="en-US" smtClean="0"/>
              <a:t>‹#›</a:t>
            </a:fld>
            <a:endParaRPr lang="en-US"/>
          </a:p>
        </p:txBody>
      </p:sp>
    </p:spTree>
    <p:extLst>
      <p:ext uri="{BB962C8B-B14F-4D97-AF65-F5344CB8AC3E}">
        <p14:creationId xmlns:p14="http://schemas.microsoft.com/office/powerpoint/2010/main" val="59030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4DE100-2433-E0C6-693A-D7D70005D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C1C08-7EED-3D72-4A5B-FE0E6B2472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D20E4-F594-E780-55B0-D355C42A6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87A77-CA19-4162-89B0-AAD56030C1A9}" type="datetimeFigureOut">
              <a:rPr lang="en-US" smtClean="0"/>
              <a:t>9/18/2023</a:t>
            </a:fld>
            <a:endParaRPr lang="en-US"/>
          </a:p>
        </p:txBody>
      </p:sp>
      <p:sp>
        <p:nvSpPr>
          <p:cNvPr id="5" name="Footer Placeholder 4">
            <a:extLst>
              <a:ext uri="{FF2B5EF4-FFF2-40B4-BE49-F238E27FC236}">
                <a16:creationId xmlns:a16="http://schemas.microsoft.com/office/drawing/2014/main" id="{0AD7C852-C3E0-01B2-588C-F973A79C7B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0AE558-B6FE-B035-DC3F-D14B5BC0B1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D1D1FC-055D-40CF-9946-F523B327740A}" type="slidenum">
              <a:rPr lang="en-US" smtClean="0"/>
              <a:t>‹#›</a:t>
            </a:fld>
            <a:endParaRPr lang="en-US"/>
          </a:p>
        </p:txBody>
      </p:sp>
    </p:spTree>
    <p:extLst>
      <p:ext uri="{BB962C8B-B14F-4D97-AF65-F5344CB8AC3E}">
        <p14:creationId xmlns:p14="http://schemas.microsoft.com/office/powerpoint/2010/main" val="2998204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deo-to-gif output image]">
            <a:extLst>
              <a:ext uri="{FF2B5EF4-FFF2-40B4-BE49-F238E27FC236}">
                <a16:creationId xmlns:a16="http://schemas.microsoft.com/office/drawing/2014/main" id="{826DAF6A-53E4-9207-E4A8-296018086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F48B7F9-887D-64BC-79A6-62DECB8FB34B}"/>
              </a:ext>
            </a:extLst>
          </p:cNvPr>
          <p:cNvSpPr txBox="1"/>
          <p:nvPr/>
        </p:nvSpPr>
        <p:spPr>
          <a:xfrm>
            <a:off x="877077" y="2659224"/>
            <a:ext cx="11588621" cy="1107996"/>
          </a:xfrm>
          <a:prstGeom prst="rect">
            <a:avLst/>
          </a:prstGeom>
          <a:noFill/>
        </p:spPr>
        <p:txBody>
          <a:bodyPr wrap="square" rtlCol="0">
            <a:spAutoFit/>
          </a:bodyPr>
          <a:lstStyle/>
          <a:p>
            <a:r>
              <a:rPr lang="en-US" sz="6600" b="1" dirty="0">
                <a:ln w="9525">
                  <a:solidFill>
                    <a:schemeClr val="bg1"/>
                  </a:solidFill>
                  <a:prstDash val="solid"/>
                </a:ln>
                <a:effectLst>
                  <a:outerShdw blurRad="12700" dist="38100" dir="2700000" algn="tl" rotWithShape="0">
                    <a:schemeClr val="bg1">
                      <a:lumMod val="50000"/>
                    </a:schemeClr>
                  </a:outerShdw>
                </a:effectLst>
              </a:rPr>
              <a:t>BLOCKCHAIN </a:t>
            </a:r>
            <a:r>
              <a:rPr lang="en-US" sz="6600" b="1"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ea typeface="Times New Roman" panose="02020603050405020304" pitchFamily="18" charset="0"/>
              </a:rPr>
              <a:t>TECHNOLOGY</a:t>
            </a:r>
            <a:endParaRPr lang="en-US" sz="6600" b="1"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TextBox 2">
            <a:extLst>
              <a:ext uri="{FF2B5EF4-FFF2-40B4-BE49-F238E27FC236}">
                <a16:creationId xmlns:a16="http://schemas.microsoft.com/office/drawing/2014/main" id="{CCF8B8BF-B7F5-6905-2E6C-C18C2FBDC12E}"/>
              </a:ext>
            </a:extLst>
          </p:cNvPr>
          <p:cNvSpPr txBox="1"/>
          <p:nvPr/>
        </p:nvSpPr>
        <p:spPr>
          <a:xfrm>
            <a:off x="2957804" y="5854944"/>
            <a:ext cx="6559420" cy="400110"/>
          </a:xfrm>
          <a:prstGeom prst="rect">
            <a:avLst/>
          </a:prstGeom>
          <a:noFill/>
        </p:spPr>
        <p:txBody>
          <a:bodyPr wrap="square" rtlCol="0">
            <a:spAutoFit/>
          </a:bodyPr>
          <a:lstStyle/>
          <a:p>
            <a:r>
              <a:rPr lang="en-US" sz="2000" b="1" dirty="0">
                <a:solidFill>
                  <a:srgbClr val="000000"/>
                </a:solidFill>
                <a:effectLst/>
                <a:latin typeface="Times New Roman" panose="02020603050405020304" pitchFamily="18" charset="0"/>
                <a:ea typeface="Times New Roman" panose="02020603050405020304" pitchFamily="18" charset="0"/>
              </a:rPr>
              <a:t>Investigating the Security &amp;Potential Vulnerabilities</a:t>
            </a:r>
            <a:endParaRPr lang="en-US" sz="2000" b="1" dirty="0"/>
          </a:p>
        </p:txBody>
      </p:sp>
    </p:spTree>
    <p:extLst>
      <p:ext uri="{BB962C8B-B14F-4D97-AF65-F5344CB8AC3E}">
        <p14:creationId xmlns:p14="http://schemas.microsoft.com/office/powerpoint/2010/main" val="3445555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E5EC02-CFE6-3850-CE41-96B7D760491A}"/>
              </a:ext>
            </a:extLst>
          </p:cNvPr>
          <p:cNvSpPr txBox="1"/>
          <p:nvPr/>
        </p:nvSpPr>
        <p:spPr>
          <a:xfrm>
            <a:off x="746449" y="1576873"/>
            <a:ext cx="4264090" cy="461665"/>
          </a:xfrm>
          <a:prstGeom prst="rect">
            <a:avLst/>
          </a:prstGeom>
          <a:noFill/>
        </p:spPr>
        <p:txBody>
          <a:bodyPr wrap="square" rtlCol="0">
            <a:spAutoFit/>
          </a:bodyPr>
          <a:lstStyle/>
          <a:p>
            <a:r>
              <a:rPr lang="en-US" sz="2400" b="1" dirty="0"/>
              <a:t>Security:</a:t>
            </a:r>
          </a:p>
        </p:txBody>
      </p:sp>
      <p:sp>
        <p:nvSpPr>
          <p:cNvPr id="3" name="TextBox 2">
            <a:extLst>
              <a:ext uri="{FF2B5EF4-FFF2-40B4-BE49-F238E27FC236}">
                <a16:creationId xmlns:a16="http://schemas.microsoft.com/office/drawing/2014/main" id="{09B88D28-39F9-D6B3-EC74-7DB2C4FEB082}"/>
              </a:ext>
            </a:extLst>
          </p:cNvPr>
          <p:cNvSpPr txBox="1"/>
          <p:nvPr/>
        </p:nvSpPr>
        <p:spPr>
          <a:xfrm>
            <a:off x="746449" y="2463282"/>
            <a:ext cx="5589037" cy="2431435"/>
          </a:xfrm>
          <a:prstGeom prst="rect">
            <a:avLst/>
          </a:prstGeom>
          <a:noFill/>
        </p:spPr>
        <p:txBody>
          <a:bodyPr wrap="square" rtlCol="0">
            <a:spAutoFit/>
          </a:bodyPr>
          <a:lstStyle/>
          <a:p>
            <a:pPr marL="285750" indent="-285750">
              <a:buFont typeface="Wingdings" panose="05000000000000000000" pitchFamily="2" charset="2"/>
              <a:buChar char="q"/>
            </a:pPr>
            <a:r>
              <a:rPr lang="en-US" sz="1800" u="none" strike="noStrike" kern="10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Proof of Identity:</a:t>
            </a:r>
          </a:p>
          <a:p>
            <a:r>
              <a:rPr lang="en-GB" sz="1400" u="none" strike="noStrike" kern="10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Proof of identity consensus techniques have issues, such as excluding minorities or manipulating smaller blockchain network. Groups of thieves can more easily access a blockchain using a variety of devices, buying more votes for themselves. </a:t>
            </a:r>
          </a:p>
          <a:p>
            <a:pPr marL="285750" indent="-285750">
              <a:buFont typeface="Wingdings" panose="05000000000000000000" pitchFamily="2" charset="2"/>
              <a:buChar char="q"/>
            </a:pPr>
            <a:r>
              <a:rPr lang="en-US" sz="1800" u="none" strike="noStrike" kern="10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Proof of Stake:</a:t>
            </a:r>
          </a:p>
          <a:p>
            <a:r>
              <a:rPr lang="en-GB" sz="1400" u="none" strike="noStrike" kern="10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If a group of people buys more than half of a blockchain's assets, they take control of it.Both the proof of stake and the proof of identity approaches are vulnerable to a 51 percent attack.</a:t>
            </a:r>
            <a:endParaRPr lang="en-US" sz="1400" u="none" strike="noStrike" kern="10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8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172" name="Picture 4" descr="[video-to-gif output image]">
            <a:extLst>
              <a:ext uri="{FF2B5EF4-FFF2-40B4-BE49-F238E27FC236}">
                <a16:creationId xmlns:a16="http://schemas.microsoft.com/office/drawing/2014/main" id="{53B2077C-B679-E38A-B213-CA705E852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675" y="1033165"/>
            <a:ext cx="478155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49076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EA99D4-A3C3-92AA-812B-3950AACBC332}"/>
              </a:ext>
            </a:extLst>
          </p:cNvPr>
          <p:cNvSpPr txBox="1"/>
          <p:nvPr/>
        </p:nvSpPr>
        <p:spPr>
          <a:xfrm>
            <a:off x="902737" y="1631689"/>
            <a:ext cx="5314950" cy="461665"/>
          </a:xfrm>
          <a:prstGeom prst="rect">
            <a:avLst/>
          </a:prstGeom>
          <a:noFill/>
        </p:spPr>
        <p:txBody>
          <a:bodyPr wrap="square" rtlCol="0">
            <a:spAutoFit/>
          </a:bodyPr>
          <a:lstStyle/>
          <a:p>
            <a:r>
              <a:rPr lang="en-US" sz="2400" b="1" dirty="0">
                <a:solidFill>
                  <a:srgbClr val="000000"/>
                </a:solidFill>
                <a:effectLst/>
                <a:latin typeface="Times New Roman" panose="02020603050405020304" pitchFamily="18" charset="0"/>
                <a:ea typeface="Times New Roman" panose="02020603050405020304" pitchFamily="18" charset="0"/>
              </a:rPr>
              <a:t>Transparency:</a:t>
            </a:r>
            <a:endParaRPr lang="en-US" sz="2400" dirty="0"/>
          </a:p>
        </p:txBody>
      </p:sp>
      <p:pic>
        <p:nvPicPr>
          <p:cNvPr id="8194" name="Picture 2" descr="[video-to-gif output image]">
            <a:extLst>
              <a:ext uri="{FF2B5EF4-FFF2-40B4-BE49-F238E27FC236}">
                <a16:creationId xmlns:a16="http://schemas.microsoft.com/office/drawing/2014/main" id="{64BED27E-CBF4-E484-FDB3-CB3458E763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088" y="1332522"/>
            <a:ext cx="4510962" cy="4510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3E20B9-B460-5E7B-B054-314F544E27F2}"/>
              </a:ext>
            </a:extLst>
          </p:cNvPr>
          <p:cNvSpPr txBox="1"/>
          <p:nvPr/>
        </p:nvSpPr>
        <p:spPr>
          <a:xfrm>
            <a:off x="902737" y="3013593"/>
            <a:ext cx="4838700" cy="1323439"/>
          </a:xfrm>
          <a:prstGeom prst="rect">
            <a:avLst/>
          </a:prstGeom>
          <a:noFill/>
        </p:spPr>
        <p:txBody>
          <a:bodyPr wrap="square" rtlCol="0">
            <a:spAutoFit/>
          </a:bodyPr>
          <a:lstStyle/>
          <a:p>
            <a:r>
              <a:rPr lang="en-GB" sz="1600" dirty="0"/>
              <a:t>Because it makes it possible for participants to know what each member is doing in real time, complete transparency is not preferred in a commercial setting. There are private blockchains that have limitations and can prevent members from seeing specific transactions.</a:t>
            </a:r>
            <a:endParaRPr lang="en-US" sz="1600" dirty="0"/>
          </a:p>
        </p:txBody>
      </p:sp>
    </p:spTree>
    <p:extLst>
      <p:ext uri="{BB962C8B-B14F-4D97-AF65-F5344CB8AC3E}">
        <p14:creationId xmlns:p14="http://schemas.microsoft.com/office/powerpoint/2010/main" val="259070515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22CEF-F1E5-10C7-8B19-47EBBC2E7CD2}"/>
              </a:ext>
            </a:extLst>
          </p:cNvPr>
          <p:cNvSpPr txBox="1"/>
          <p:nvPr/>
        </p:nvSpPr>
        <p:spPr>
          <a:xfrm>
            <a:off x="727788" y="1595536"/>
            <a:ext cx="3452327" cy="369332"/>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Scalability:</a:t>
            </a:r>
            <a:endParaRPr lang="en-US" dirty="0"/>
          </a:p>
        </p:txBody>
      </p:sp>
      <p:sp>
        <p:nvSpPr>
          <p:cNvPr id="3" name="TextBox 2">
            <a:extLst>
              <a:ext uri="{FF2B5EF4-FFF2-40B4-BE49-F238E27FC236}">
                <a16:creationId xmlns:a16="http://schemas.microsoft.com/office/drawing/2014/main" id="{7B8EFE15-A1CF-C81C-1B48-4F882F402C6C}"/>
              </a:ext>
            </a:extLst>
          </p:cNvPr>
          <p:cNvSpPr txBox="1"/>
          <p:nvPr/>
        </p:nvSpPr>
        <p:spPr>
          <a:xfrm>
            <a:off x="727788" y="2932949"/>
            <a:ext cx="4394718" cy="1323439"/>
          </a:xfrm>
          <a:prstGeom prst="rect">
            <a:avLst/>
          </a:prstGeom>
          <a:noFill/>
        </p:spPr>
        <p:txBody>
          <a:bodyPr wrap="square" rtlCol="0">
            <a:spAutoFit/>
          </a:bodyPr>
          <a:lstStyle/>
          <a:p>
            <a:r>
              <a:rPr lang="en-GB" sz="1600" dirty="0"/>
              <a:t>Massive storage is needed, and the bigger the blockchain, the more processing power the nodes need to handle it all. Blockchain governance will be next to impossible, even if all digital, software, and hardware prerequisites are met.</a:t>
            </a:r>
            <a:endParaRPr lang="en-US" sz="1600" dirty="0"/>
          </a:p>
        </p:txBody>
      </p:sp>
      <p:pic>
        <p:nvPicPr>
          <p:cNvPr id="9218" name="Picture 2" descr="[video-to-gif output image]">
            <a:extLst>
              <a:ext uri="{FF2B5EF4-FFF2-40B4-BE49-F238E27FC236}">
                <a16:creationId xmlns:a16="http://schemas.microsoft.com/office/drawing/2014/main" id="{A9DA4E22-BA6E-7CEF-CE76-9E97B3B23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954" y="1231641"/>
            <a:ext cx="4394718" cy="43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3157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F94065-AB24-5A3F-76E6-11E8B4AE66B9}"/>
              </a:ext>
            </a:extLst>
          </p:cNvPr>
          <p:cNvSpPr txBox="1"/>
          <p:nvPr/>
        </p:nvSpPr>
        <p:spPr>
          <a:xfrm>
            <a:off x="970384" y="1321541"/>
            <a:ext cx="4655975" cy="646331"/>
          </a:xfrm>
          <a:prstGeom prst="rect">
            <a:avLst/>
          </a:prstGeom>
          <a:noFill/>
        </p:spPr>
        <p:txBody>
          <a:bodyPr wrap="square" rtlCol="0">
            <a:spAutoFit/>
          </a:bodyPr>
          <a:lstStyle/>
          <a:p>
            <a:r>
              <a:rPr lang="en-US" sz="1800" b="1" kern="100" dirty="0">
                <a:solidFill>
                  <a:srgbClr val="000000"/>
                </a:solidFill>
                <a:effectLst/>
                <a:latin typeface="Times New Roman" panose="02020603050405020304" pitchFamily="18" charset="0"/>
                <a:ea typeface="Times New Roman" panose="02020603050405020304" pitchFamily="18" charset="0"/>
              </a:rPr>
              <a:t>Transaction speed:</a:t>
            </a:r>
            <a:endParaRPr lang="en-US" sz="1800" kern="1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111BDFBA-A020-A034-D140-AE4BBD3DEA31}"/>
              </a:ext>
            </a:extLst>
          </p:cNvPr>
          <p:cNvSpPr txBox="1"/>
          <p:nvPr/>
        </p:nvSpPr>
        <p:spPr>
          <a:xfrm>
            <a:off x="970384" y="2397948"/>
            <a:ext cx="4217437" cy="2062103"/>
          </a:xfrm>
          <a:prstGeom prst="rect">
            <a:avLst/>
          </a:prstGeom>
          <a:noFill/>
        </p:spPr>
        <p:txBody>
          <a:bodyPr wrap="square" rtlCol="0">
            <a:spAutoFit/>
          </a:bodyPr>
          <a:lstStyle/>
          <a:p>
            <a:r>
              <a:rPr lang="en-GB" sz="1600" dirty="0"/>
              <a:t>Contrast the speed of Bitcoin transactions with that of organizations like Visa. Currently, Bitcoin can guarantee 4.6 transactions per second. Visa, on the other hand, regularly completes 1,736 transactions every second. Numerous businesses and organizations are speeding up blockchain transactions, but each of these strategies has disadvantages of its own.</a:t>
            </a:r>
            <a:endParaRPr lang="en-US" sz="1600" dirty="0"/>
          </a:p>
        </p:txBody>
      </p:sp>
      <p:pic>
        <p:nvPicPr>
          <p:cNvPr id="10242" name="Picture 2" descr="[video-to-gif output image]">
            <a:extLst>
              <a:ext uri="{FF2B5EF4-FFF2-40B4-BE49-F238E27FC236}">
                <a16:creationId xmlns:a16="http://schemas.microsoft.com/office/drawing/2014/main" id="{3C827F14-5CBA-A90E-69C6-64ACE2A08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181" y="1463896"/>
            <a:ext cx="3943350" cy="393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49625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1B1D1B-0F71-1F82-8059-CBB63819F9AC}"/>
              </a:ext>
            </a:extLst>
          </p:cNvPr>
          <p:cNvSpPr txBox="1"/>
          <p:nvPr/>
        </p:nvSpPr>
        <p:spPr>
          <a:xfrm>
            <a:off x="737118" y="1227539"/>
            <a:ext cx="4819650" cy="369332"/>
          </a:xfrm>
          <a:prstGeom prst="rect">
            <a:avLst/>
          </a:prstGeom>
          <a:noFill/>
        </p:spPr>
        <p:txBody>
          <a:bodyPr wrap="square" rtlCol="0">
            <a:spAutoFit/>
          </a:bodyPr>
          <a:lstStyle/>
          <a:p>
            <a:r>
              <a:rPr lang="en-US" sz="1800" b="1" dirty="0">
                <a:solidFill>
                  <a:srgbClr val="000000"/>
                </a:solidFill>
                <a:effectLst/>
                <a:latin typeface="Times New Roman" panose="02020603050405020304" pitchFamily="18" charset="0"/>
                <a:ea typeface="Times New Roman" panose="02020603050405020304" pitchFamily="18" charset="0"/>
              </a:rPr>
              <a:t>Energy Consumption:</a:t>
            </a:r>
            <a:endParaRPr lang="en-US" dirty="0"/>
          </a:p>
        </p:txBody>
      </p:sp>
      <p:sp>
        <p:nvSpPr>
          <p:cNvPr id="3" name="TextBox 2">
            <a:extLst>
              <a:ext uri="{FF2B5EF4-FFF2-40B4-BE49-F238E27FC236}">
                <a16:creationId xmlns:a16="http://schemas.microsoft.com/office/drawing/2014/main" id="{5921ED36-B365-F986-9C52-AFEF85DB3E0A}"/>
              </a:ext>
            </a:extLst>
          </p:cNvPr>
          <p:cNvSpPr txBox="1"/>
          <p:nvPr/>
        </p:nvSpPr>
        <p:spPr>
          <a:xfrm>
            <a:off x="737118" y="2183363"/>
            <a:ext cx="3610947" cy="3077766"/>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Proof of Work:</a:t>
            </a:r>
          </a:p>
          <a:p>
            <a:r>
              <a:rPr lang="en-GB" sz="1600" dirty="0"/>
              <a:t>Proof of work mining requires a miner to solve a challenging mathematical problem, which uses a lot of computing resource. As the number of competing nodes on a blockchain increases, there is rivalry for more computational power, which consumes more energy. This extremely complex confirmation mechanism is incredibly wasteful because only one node may prevail in the race to confirm the subsequent block.</a:t>
            </a:r>
            <a:endParaRPr lang="en-US" sz="1600" dirty="0"/>
          </a:p>
        </p:txBody>
      </p:sp>
      <p:pic>
        <p:nvPicPr>
          <p:cNvPr id="11266" name="Picture 2" descr="[video-to-gif output image]">
            <a:extLst>
              <a:ext uri="{FF2B5EF4-FFF2-40B4-BE49-F238E27FC236}">
                <a16:creationId xmlns:a16="http://schemas.microsoft.com/office/drawing/2014/main" id="{FA1D03A4-75F5-263D-369C-3AAA31BB3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882" y="1227539"/>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69551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93DEB4A-998B-5A79-3235-F71474AD2E68}"/>
              </a:ext>
            </a:extLst>
          </p:cNvPr>
          <p:cNvSpPr/>
          <p:nvPr/>
        </p:nvSpPr>
        <p:spPr>
          <a:xfrm>
            <a:off x="2304661" y="1688841"/>
            <a:ext cx="7744408" cy="3526971"/>
          </a:xfrm>
          <a:custGeom>
            <a:avLst/>
            <a:gdLst/>
            <a:ahLst/>
            <a:cxnLst/>
            <a:rect l="l" t="t" r="r" b="b"/>
            <a:pathLst>
              <a:path w="7744408" h="3526971">
                <a:moveTo>
                  <a:pt x="2738649" y="1760941"/>
                </a:moveTo>
                <a:lnTo>
                  <a:pt x="2795064" y="1760941"/>
                </a:lnTo>
                <a:cubicBezTo>
                  <a:pt x="2809851" y="1760941"/>
                  <a:pt x="2822128" y="1762359"/>
                  <a:pt x="2831896" y="1765194"/>
                </a:cubicBezTo>
                <a:cubicBezTo>
                  <a:pt x="2841665" y="1768030"/>
                  <a:pt x="2849790" y="1772191"/>
                  <a:pt x="2856271" y="1777679"/>
                </a:cubicBezTo>
                <a:cubicBezTo>
                  <a:pt x="2862752" y="1783167"/>
                  <a:pt x="2867682" y="1789936"/>
                  <a:pt x="2871059" y="1797985"/>
                </a:cubicBezTo>
                <a:cubicBezTo>
                  <a:pt x="2874436" y="1806034"/>
                  <a:pt x="2876124" y="1815364"/>
                  <a:pt x="2876124" y="1825974"/>
                </a:cubicBezTo>
                <a:cubicBezTo>
                  <a:pt x="2876124" y="1835853"/>
                  <a:pt x="2874390" y="1844542"/>
                  <a:pt x="2870921" y="1852042"/>
                </a:cubicBezTo>
                <a:cubicBezTo>
                  <a:pt x="2867453" y="1859543"/>
                  <a:pt x="2862660" y="1865808"/>
                  <a:pt x="2856543" y="1870839"/>
                </a:cubicBezTo>
                <a:cubicBezTo>
                  <a:pt x="2850426" y="1875869"/>
                  <a:pt x="2843352" y="1879665"/>
                  <a:pt x="2835320" y="1882226"/>
                </a:cubicBezTo>
                <a:cubicBezTo>
                  <a:pt x="2827288" y="1884788"/>
                  <a:pt x="2817885" y="1886068"/>
                  <a:pt x="2807112" y="1886068"/>
                </a:cubicBezTo>
                <a:lnTo>
                  <a:pt x="2738649" y="1886068"/>
                </a:lnTo>
                <a:close/>
                <a:moveTo>
                  <a:pt x="2738649" y="1608373"/>
                </a:moveTo>
                <a:lnTo>
                  <a:pt x="2787377" y="1608373"/>
                </a:lnTo>
                <a:cubicBezTo>
                  <a:pt x="2800883" y="1608373"/>
                  <a:pt x="2811741" y="1609654"/>
                  <a:pt x="2819954" y="1612215"/>
                </a:cubicBezTo>
                <a:cubicBezTo>
                  <a:pt x="2828166" y="1614776"/>
                  <a:pt x="2834827" y="1618481"/>
                  <a:pt x="2839938" y="1623328"/>
                </a:cubicBezTo>
                <a:cubicBezTo>
                  <a:pt x="2845048" y="1628176"/>
                  <a:pt x="2848790" y="1634076"/>
                  <a:pt x="2851162" y="1641027"/>
                </a:cubicBezTo>
                <a:cubicBezTo>
                  <a:pt x="2853535" y="1647979"/>
                  <a:pt x="2854721" y="1655753"/>
                  <a:pt x="2854721" y="1664351"/>
                </a:cubicBezTo>
                <a:cubicBezTo>
                  <a:pt x="2854721" y="1672035"/>
                  <a:pt x="2853581" y="1679489"/>
                  <a:pt x="2851300" y="1686715"/>
                </a:cubicBezTo>
                <a:cubicBezTo>
                  <a:pt x="2849019" y="1693941"/>
                  <a:pt x="2845414" y="1700252"/>
                  <a:pt x="2840487" y="1705649"/>
                </a:cubicBezTo>
                <a:cubicBezTo>
                  <a:pt x="2835559" y="1711045"/>
                  <a:pt x="2829353" y="1715344"/>
                  <a:pt x="2821870" y="1718546"/>
                </a:cubicBezTo>
                <a:cubicBezTo>
                  <a:pt x="2814387" y="1721747"/>
                  <a:pt x="2804531" y="1723348"/>
                  <a:pt x="2792303" y="1723348"/>
                </a:cubicBezTo>
                <a:lnTo>
                  <a:pt x="2738649" y="1723348"/>
                </a:lnTo>
                <a:close/>
                <a:moveTo>
                  <a:pt x="2459785" y="1605081"/>
                </a:moveTo>
                <a:cubicBezTo>
                  <a:pt x="2480248" y="1605081"/>
                  <a:pt x="2497421" y="1608648"/>
                  <a:pt x="2511306" y="1615782"/>
                </a:cubicBezTo>
                <a:cubicBezTo>
                  <a:pt x="2525190" y="1622917"/>
                  <a:pt x="2536289" y="1632841"/>
                  <a:pt x="2544603" y="1645555"/>
                </a:cubicBezTo>
                <a:cubicBezTo>
                  <a:pt x="2552916" y="1658269"/>
                  <a:pt x="2558855" y="1673269"/>
                  <a:pt x="2562417" y="1690557"/>
                </a:cubicBezTo>
                <a:cubicBezTo>
                  <a:pt x="2565980" y="1707844"/>
                  <a:pt x="2567762" y="1726549"/>
                  <a:pt x="2567762" y="1746672"/>
                </a:cubicBezTo>
                <a:cubicBezTo>
                  <a:pt x="2567762" y="1765880"/>
                  <a:pt x="2565935" y="1784082"/>
                  <a:pt x="2562280" y="1801278"/>
                </a:cubicBezTo>
                <a:cubicBezTo>
                  <a:pt x="2558626" y="1818474"/>
                  <a:pt x="2552505" y="1833612"/>
                  <a:pt x="2543919" y="1846691"/>
                </a:cubicBezTo>
                <a:cubicBezTo>
                  <a:pt x="2535332" y="1859771"/>
                  <a:pt x="2524005" y="1870153"/>
                  <a:pt x="2509936" y="1877836"/>
                </a:cubicBezTo>
                <a:cubicBezTo>
                  <a:pt x="2495867" y="1885519"/>
                  <a:pt x="2478510" y="1889361"/>
                  <a:pt x="2457864" y="1889361"/>
                </a:cubicBezTo>
                <a:cubicBezTo>
                  <a:pt x="2437038" y="1889361"/>
                  <a:pt x="2419728" y="1885839"/>
                  <a:pt x="2405933" y="1878796"/>
                </a:cubicBezTo>
                <a:cubicBezTo>
                  <a:pt x="2392139" y="1871753"/>
                  <a:pt x="2381131" y="1861875"/>
                  <a:pt x="2372909" y="1849161"/>
                </a:cubicBezTo>
                <a:cubicBezTo>
                  <a:pt x="2364687" y="1836447"/>
                  <a:pt x="2358840" y="1821309"/>
                  <a:pt x="2355368" y="1803748"/>
                </a:cubicBezTo>
                <a:cubicBezTo>
                  <a:pt x="2351897" y="1786186"/>
                  <a:pt x="2350161" y="1766978"/>
                  <a:pt x="2350161" y="1746123"/>
                </a:cubicBezTo>
                <a:cubicBezTo>
                  <a:pt x="2350161" y="1727281"/>
                  <a:pt x="2352034" y="1709308"/>
                  <a:pt x="2355780" y="1692203"/>
                </a:cubicBezTo>
                <a:cubicBezTo>
                  <a:pt x="2359526" y="1675099"/>
                  <a:pt x="2365738" y="1660144"/>
                  <a:pt x="2374416" y="1647338"/>
                </a:cubicBezTo>
                <a:cubicBezTo>
                  <a:pt x="2383094" y="1634533"/>
                  <a:pt x="2394376" y="1624289"/>
                  <a:pt x="2408261" y="1616605"/>
                </a:cubicBezTo>
                <a:cubicBezTo>
                  <a:pt x="2422147" y="1608922"/>
                  <a:pt x="2439322" y="1605081"/>
                  <a:pt x="2459785" y="1605081"/>
                </a:cubicBezTo>
                <a:close/>
                <a:moveTo>
                  <a:pt x="4490463" y="1569957"/>
                </a:moveTo>
                <a:cubicBezTo>
                  <a:pt x="4486255" y="1569957"/>
                  <a:pt x="4482277" y="1571375"/>
                  <a:pt x="4478527" y="1574210"/>
                </a:cubicBezTo>
                <a:cubicBezTo>
                  <a:pt x="4474776" y="1577046"/>
                  <a:pt x="4472901" y="1582031"/>
                  <a:pt x="4472901" y="1589165"/>
                </a:cubicBezTo>
                <a:lnTo>
                  <a:pt x="4472901" y="1905825"/>
                </a:lnTo>
                <a:cubicBezTo>
                  <a:pt x="4472901" y="1912959"/>
                  <a:pt x="4474776" y="1917944"/>
                  <a:pt x="4478527" y="1920780"/>
                </a:cubicBezTo>
                <a:cubicBezTo>
                  <a:pt x="4482277" y="1923615"/>
                  <a:pt x="4486255" y="1925033"/>
                  <a:pt x="4490463" y="1925033"/>
                </a:cubicBezTo>
                <a:lnTo>
                  <a:pt x="4660867" y="1925033"/>
                </a:lnTo>
                <a:cubicBezTo>
                  <a:pt x="4662330" y="1925033"/>
                  <a:pt x="4663656" y="1924667"/>
                  <a:pt x="4664845" y="1923936"/>
                </a:cubicBezTo>
                <a:cubicBezTo>
                  <a:pt x="4666035" y="1923204"/>
                  <a:pt x="4667086" y="1922015"/>
                  <a:pt x="4668001" y="1920368"/>
                </a:cubicBezTo>
                <a:cubicBezTo>
                  <a:pt x="4668916" y="1918722"/>
                  <a:pt x="4669556" y="1916664"/>
                  <a:pt x="4669922" y="1914194"/>
                </a:cubicBezTo>
                <a:cubicBezTo>
                  <a:pt x="4670288" y="1911725"/>
                  <a:pt x="4670471" y="1908843"/>
                  <a:pt x="4670471" y="1905551"/>
                </a:cubicBezTo>
                <a:cubicBezTo>
                  <a:pt x="4670471" y="1901892"/>
                  <a:pt x="4670288" y="1898828"/>
                  <a:pt x="4669922" y="1896358"/>
                </a:cubicBezTo>
                <a:cubicBezTo>
                  <a:pt x="4669556" y="1893889"/>
                  <a:pt x="4668916" y="1891876"/>
                  <a:pt x="4668001" y="1890321"/>
                </a:cubicBezTo>
                <a:cubicBezTo>
                  <a:pt x="4667086" y="1888766"/>
                  <a:pt x="4666035" y="1887623"/>
                  <a:pt x="4664845" y="1886891"/>
                </a:cubicBezTo>
                <a:cubicBezTo>
                  <a:pt x="4663656" y="1886160"/>
                  <a:pt x="4662330" y="1885794"/>
                  <a:pt x="4660867" y="1885794"/>
                </a:cubicBezTo>
                <a:lnTo>
                  <a:pt x="4520098" y="1885794"/>
                </a:lnTo>
                <a:lnTo>
                  <a:pt x="4520098" y="1758746"/>
                </a:lnTo>
                <a:lnTo>
                  <a:pt x="4639189" y="1758746"/>
                </a:lnTo>
                <a:cubicBezTo>
                  <a:pt x="4640652" y="1758746"/>
                  <a:pt x="4641978" y="1758425"/>
                  <a:pt x="4643168" y="1757785"/>
                </a:cubicBezTo>
                <a:cubicBezTo>
                  <a:pt x="4644357" y="1757145"/>
                  <a:pt x="4645363" y="1756093"/>
                  <a:pt x="4646186" y="1754630"/>
                </a:cubicBezTo>
                <a:cubicBezTo>
                  <a:pt x="4647009" y="1753166"/>
                  <a:pt x="4647604" y="1751245"/>
                  <a:pt x="4647970" y="1748867"/>
                </a:cubicBezTo>
                <a:cubicBezTo>
                  <a:pt x="4648336" y="1746489"/>
                  <a:pt x="4648518" y="1743654"/>
                  <a:pt x="4648518" y="1740361"/>
                </a:cubicBezTo>
                <a:cubicBezTo>
                  <a:pt x="4648518" y="1736885"/>
                  <a:pt x="4648336" y="1733866"/>
                  <a:pt x="4647970" y="1731305"/>
                </a:cubicBezTo>
                <a:cubicBezTo>
                  <a:pt x="4647604" y="1728744"/>
                  <a:pt x="4647009" y="1726732"/>
                  <a:pt x="4646186" y="1725269"/>
                </a:cubicBezTo>
                <a:cubicBezTo>
                  <a:pt x="4645363" y="1723805"/>
                  <a:pt x="4644357" y="1722662"/>
                  <a:pt x="4643168" y="1721839"/>
                </a:cubicBezTo>
                <a:cubicBezTo>
                  <a:pt x="4641978" y="1721015"/>
                  <a:pt x="4640652" y="1720604"/>
                  <a:pt x="4639189" y="1720604"/>
                </a:cubicBezTo>
                <a:lnTo>
                  <a:pt x="4520098" y="1720604"/>
                </a:lnTo>
                <a:lnTo>
                  <a:pt x="4520098" y="1609197"/>
                </a:lnTo>
                <a:lnTo>
                  <a:pt x="4658946" y="1609197"/>
                </a:lnTo>
                <a:cubicBezTo>
                  <a:pt x="4660409" y="1609197"/>
                  <a:pt x="4661735" y="1608831"/>
                  <a:pt x="4662925" y="1608099"/>
                </a:cubicBezTo>
                <a:cubicBezTo>
                  <a:pt x="4664114" y="1607367"/>
                  <a:pt x="4665074" y="1606224"/>
                  <a:pt x="4665806" y="1604669"/>
                </a:cubicBezTo>
                <a:cubicBezTo>
                  <a:pt x="4666537" y="1603114"/>
                  <a:pt x="4667132" y="1601102"/>
                  <a:pt x="4667589" y="1598632"/>
                </a:cubicBezTo>
                <a:cubicBezTo>
                  <a:pt x="4668047" y="1596163"/>
                  <a:pt x="4668275" y="1593281"/>
                  <a:pt x="4668275" y="1589988"/>
                </a:cubicBezTo>
                <a:cubicBezTo>
                  <a:pt x="4668275" y="1586330"/>
                  <a:pt x="4668047" y="1583266"/>
                  <a:pt x="4667589" y="1580796"/>
                </a:cubicBezTo>
                <a:cubicBezTo>
                  <a:pt x="4667132" y="1578326"/>
                  <a:pt x="4666537" y="1576268"/>
                  <a:pt x="4665806" y="1574622"/>
                </a:cubicBezTo>
                <a:cubicBezTo>
                  <a:pt x="4665074" y="1572976"/>
                  <a:pt x="4664114" y="1571786"/>
                  <a:pt x="4662925" y="1571055"/>
                </a:cubicBezTo>
                <a:cubicBezTo>
                  <a:pt x="4661735" y="1570323"/>
                  <a:pt x="4660409" y="1569957"/>
                  <a:pt x="4658946" y="1569957"/>
                </a:cubicBezTo>
                <a:close/>
                <a:moveTo>
                  <a:pt x="3705725" y="1569957"/>
                </a:moveTo>
                <a:cubicBezTo>
                  <a:pt x="3704261" y="1569957"/>
                  <a:pt x="3702935" y="1570323"/>
                  <a:pt x="3701746" y="1571055"/>
                </a:cubicBezTo>
                <a:cubicBezTo>
                  <a:pt x="3700557" y="1571786"/>
                  <a:pt x="3699597" y="1572976"/>
                  <a:pt x="3698865" y="1574622"/>
                </a:cubicBezTo>
                <a:cubicBezTo>
                  <a:pt x="3698133" y="1576268"/>
                  <a:pt x="3697539" y="1578418"/>
                  <a:pt x="3697081" y="1581070"/>
                </a:cubicBezTo>
                <a:cubicBezTo>
                  <a:pt x="3696624" y="1583723"/>
                  <a:pt x="3696395" y="1586787"/>
                  <a:pt x="3696395" y="1590263"/>
                </a:cubicBezTo>
                <a:cubicBezTo>
                  <a:pt x="3696395" y="1593739"/>
                  <a:pt x="3696624" y="1596757"/>
                  <a:pt x="3697081" y="1599318"/>
                </a:cubicBezTo>
                <a:cubicBezTo>
                  <a:pt x="3697539" y="1601879"/>
                  <a:pt x="3698133" y="1603937"/>
                  <a:pt x="3698865" y="1605492"/>
                </a:cubicBezTo>
                <a:cubicBezTo>
                  <a:pt x="3699597" y="1607047"/>
                  <a:pt x="3700557" y="1608190"/>
                  <a:pt x="3701746" y="1608922"/>
                </a:cubicBezTo>
                <a:cubicBezTo>
                  <a:pt x="3702935" y="1609654"/>
                  <a:pt x="3704261" y="1610020"/>
                  <a:pt x="3705725" y="1610020"/>
                </a:cubicBezTo>
                <a:lnTo>
                  <a:pt x="3805607" y="1610020"/>
                </a:lnTo>
                <a:lnTo>
                  <a:pt x="3805607" y="1917899"/>
                </a:lnTo>
                <a:cubicBezTo>
                  <a:pt x="3805607" y="1919362"/>
                  <a:pt x="3805973" y="1920643"/>
                  <a:pt x="3806705" y="1921740"/>
                </a:cubicBezTo>
                <a:cubicBezTo>
                  <a:pt x="3807436" y="1922838"/>
                  <a:pt x="3808717" y="1923707"/>
                  <a:pt x="3810546" y="1924347"/>
                </a:cubicBezTo>
                <a:cubicBezTo>
                  <a:pt x="3812376" y="1924987"/>
                  <a:pt x="3814845" y="1925536"/>
                  <a:pt x="3817955" y="1925994"/>
                </a:cubicBezTo>
                <a:cubicBezTo>
                  <a:pt x="3821065" y="1926451"/>
                  <a:pt x="3824815" y="1926680"/>
                  <a:pt x="3829206" y="1926680"/>
                </a:cubicBezTo>
                <a:cubicBezTo>
                  <a:pt x="3833779" y="1926680"/>
                  <a:pt x="3837575" y="1926451"/>
                  <a:pt x="3840593" y="1925994"/>
                </a:cubicBezTo>
                <a:cubicBezTo>
                  <a:pt x="3843612" y="1925536"/>
                  <a:pt x="3846036" y="1924987"/>
                  <a:pt x="3847865" y="1924347"/>
                </a:cubicBezTo>
                <a:cubicBezTo>
                  <a:pt x="3849694" y="1923707"/>
                  <a:pt x="3850975" y="1922838"/>
                  <a:pt x="3851707" y="1921740"/>
                </a:cubicBezTo>
                <a:cubicBezTo>
                  <a:pt x="3852438" y="1920643"/>
                  <a:pt x="3852804" y="1919362"/>
                  <a:pt x="3852804" y="1917899"/>
                </a:cubicBezTo>
                <a:lnTo>
                  <a:pt x="3852804" y="1610020"/>
                </a:lnTo>
                <a:lnTo>
                  <a:pt x="3952687" y="1610020"/>
                </a:lnTo>
                <a:cubicBezTo>
                  <a:pt x="3954150" y="1610020"/>
                  <a:pt x="3955476" y="1609654"/>
                  <a:pt x="3956665" y="1608922"/>
                </a:cubicBezTo>
                <a:cubicBezTo>
                  <a:pt x="3957855" y="1608190"/>
                  <a:pt x="3958861" y="1607047"/>
                  <a:pt x="3959684" y="1605492"/>
                </a:cubicBezTo>
                <a:cubicBezTo>
                  <a:pt x="3960507" y="1603937"/>
                  <a:pt x="3961101" y="1601879"/>
                  <a:pt x="3961467" y="1599318"/>
                </a:cubicBezTo>
                <a:cubicBezTo>
                  <a:pt x="3961833" y="1596757"/>
                  <a:pt x="3962016" y="1593739"/>
                  <a:pt x="3962016" y="1590263"/>
                </a:cubicBezTo>
                <a:cubicBezTo>
                  <a:pt x="3962016" y="1586787"/>
                  <a:pt x="3961833" y="1583723"/>
                  <a:pt x="3961467" y="1581070"/>
                </a:cubicBezTo>
                <a:cubicBezTo>
                  <a:pt x="3961101" y="1578418"/>
                  <a:pt x="3960507" y="1576268"/>
                  <a:pt x="3959684" y="1574622"/>
                </a:cubicBezTo>
                <a:cubicBezTo>
                  <a:pt x="3958861" y="1572976"/>
                  <a:pt x="3957855" y="1571786"/>
                  <a:pt x="3956665" y="1571055"/>
                </a:cubicBezTo>
                <a:cubicBezTo>
                  <a:pt x="3955476" y="1570323"/>
                  <a:pt x="3954150" y="1569957"/>
                  <a:pt x="3952687" y="1569957"/>
                </a:cubicBezTo>
                <a:close/>
                <a:moveTo>
                  <a:pt x="3195063" y="1569957"/>
                </a:moveTo>
                <a:cubicBezTo>
                  <a:pt x="3190856" y="1569957"/>
                  <a:pt x="3186877" y="1571375"/>
                  <a:pt x="3183127" y="1574210"/>
                </a:cubicBezTo>
                <a:cubicBezTo>
                  <a:pt x="3179376" y="1577046"/>
                  <a:pt x="3177501" y="1582031"/>
                  <a:pt x="3177501" y="1589165"/>
                </a:cubicBezTo>
                <a:lnTo>
                  <a:pt x="3177501" y="1905825"/>
                </a:lnTo>
                <a:cubicBezTo>
                  <a:pt x="3177501" y="1912959"/>
                  <a:pt x="3179376" y="1917944"/>
                  <a:pt x="3183127" y="1920780"/>
                </a:cubicBezTo>
                <a:cubicBezTo>
                  <a:pt x="3186877" y="1923615"/>
                  <a:pt x="3190856" y="1925033"/>
                  <a:pt x="3195063" y="1925033"/>
                </a:cubicBezTo>
                <a:lnTo>
                  <a:pt x="3365467" y="1925033"/>
                </a:lnTo>
                <a:cubicBezTo>
                  <a:pt x="3366930" y="1925033"/>
                  <a:pt x="3368256" y="1924667"/>
                  <a:pt x="3369445" y="1923936"/>
                </a:cubicBezTo>
                <a:cubicBezTo>
                  <a:pt x="3370635" y="1923204"/>
                  <a:pt x="3371686" y="1922015"/>
                  <a:pt x="3372601" y="1920368"/>
                </a:cubicBezTo>
                <a:cubicBezTo>
                  <a:pt x="3373516" y="1918722"/>
                  <a:pt x="3374156" y="1916664"/>
                  <a:pt x="3374522" y="1914194"/>
                </a:cubicBezTo>
                <a:cubicBezTo>
                  <a:pt x="3374888" y="1911725"/>
                  <a:pt x="3375071" y="1908843"/>
                  <a:pt x="3375071" y="1905551"/>
                </a:cubicBezTo>
                <a:cubicBezTo>
                  <a:pt x="3375071" y="1901892"/>
                  <a:pt x="3374888" y="1898828"/>
                  <a:pt x="3374522" y="1896358"/>
                </a:cubicBezTo>
                <a:cubicBezTo>
                  <a:pt x="3374156" y="1893889"/>
                  <a:pt x="3373516" y="1891876"/>
                  <a:pt x="3372601" y="1890321"/>
                </a:cubicBezTo>
                <a:cubicBezTo>
                  <a:pt x="3371686" y="1888766"/>
                  <a:pt x="3370635" y="1887623"/>
                  <a:pt x="3369445" y="1886891"/>
                </a:cubicBezTo>
                <a:cubicBezTo>
                  <a:pt x="3368256" y="1886160"/>
                  <a:pt x="3366930" y="1885794"/>
                  <a:pt x="3365467" y="1885794"/>
                </a:cubicBezTo>
                <a:lnTo>
                  <a:pt x="3224698" y="1885794"/>
                </a:lnTo>
                <a:lnTo>
                  <a:pt x="3224698" y="1758746"/>
                </a:lnTo>
                <a:lnTo>
                  <a:pt x="3343789" y="1758746"/>
                </a:lnTo>
                <a:cubicBezTo>
                  <a:pt x="3345252" y="1758746"/>
                  <a:pt x="3346579" y="1758425"/>
                  <a:pt x="3347768" y="1757785"/>
                </a:cubicBezTo>
                <a:cubicBezTo>
                  <a:pt x="3348957" y="1757145"/>
                  <a:pt x="3349963" y="1756093"/>
                  <a:pt x="3350786" y="1754630"/>
                </a:cubicBezTo>
                <a:cubicBezTo>
                  <a:pt x="3351609" y="1753166"/>
                  <a:pt x="3352204" y="1751245"/>
                  <a:pt x="3352570" y="1748867"/>
                </a:cubicBezTo>
                <a:cubicBezTo>
                  <a:pt x="3352936" y="1746489"/>
                  <a:pt x="3353119" y="1743654"/>
                  <a:pt x="3353119" y="1740361"/>
                </a:cubicBezTo>
                <a:cubicBezTo>
                  <a:pt x="3353119" y="1736885"/>
                  <a:pt x="3352936" y="1733866"/>
                  <a:pt x="3352570" y="1731305"/>
                </a:cubicBezTo>
                <a:cubicBezTo>
                  <a:pt x="3352204" y="1728744"/>
                  <a:pt x="3351609" y="1726732"/>
                  <a:pt x="3350786" y="1725269"/>
                </a:cubicBezTo>
                <a:cubicBezTo>
                  <a:pt x="3349963" y="1723805"/>
                  <a:pt x="3348957" y="1722662"/>
                  <a:pt x="3347768" y="1721839"/>
                </a:cubicBezTo>
                <a:cubicBezTo>
                  <a:pt x="3346579" y="1721015"/>
                  <a:pt x="3345252" y="1720604"/>
                  <a:pt x="3343789" y="1720604"/>
                </a:cubicBezTo>
                <a:lnTo>
                  <a:pt x="3224698" y="1720604"/>
                </a:lnTo>
                <a:lnTo>
                  <a:pt x="3224698" y="1609197"/>
                </a:lnTo>
                <a:lnTo>
                  <a:pt x="3363546" y="1609197"/>
                </a:lnTo>
                <a:cubicBezTo>
                  <a:pt x="3365009" y="1609197"/>
                  <a:pt x="3366335" y="1608831"/>
                  <a:pt x="3367525" y="1608099"/>
                </a:cubicBezTo>
                <a:cubicBezTo>
                  <a:pt x="3368714" y="1607367"/>
                  <a:pt x="3369674" y="1606224"/>
                  <a:pt x="3370406" y="1604669"/>
                </a:cubicBezTo>
                <a:cubicBezTo>
                  <a:pt x="3371138" y="1603114"/>
                  <a:pt x="3371732" y="1601102"/>
                  <a:pt x="3372189" y="1598632"/>
                </a:cubicBezTo>
                <a:cubicBezTo>
                  <a:pt x="3372647" y="1596163"/>
                  <a:pt x="3372875" y="1593281"/>
                  <a:pt x="3372875" y="1589988"/>
                </a:cubicBezTo>
                <a:cubicBezTo>
                  <a:pt x="3372875" y="1586330"/>
                  <a:pt x="3372647" y="1583266"/>
                  <a:pt x="3372189" y="1580796"/>
                </a:cubicBezTo>
                <a:cubicBezTo>
                  <a:pt x="3371732" y="1578326"/>
                  <a:pt x="3371138" y="1576268"/>
                  <a:pt x="3370406" y="1574622"/>
                </a:cubicBezTo>
                <a:cubicBezTo>
                  <a:pt x="3369674" y="1572976"/>
                  <a:pt x="3368714" y="1571786"/>
                  <a:pt x="3367525" y="1571055"/>
                </a:cubicBezTo>
                <a:cubicBezTo>
                  <a:pt x="3366335" y="1570323"/>
                  <a:pt x="3365009" y="1569957"/>
                  <a:pt x="3363546" y="1569957"/>
                </a:cubicBezTo>
                <a:close/>
                <a:moveTo>
                  <a:pt x="2709288" y="1569957"/>
                </a:moveTo>
                <a:cubicBezTo>
                  <a:pt x="2705081" y="1569957"/>
                  <a:pt x="2701102" y="1571375"/>
                  <a:pt x="2697352" y="1574210"/>
                </a:cubicBezTo>
                <a:cubicBezTo>
                  <a:pt x="2693601" y="1577046"/>
                  <a:pt x="2691726" y="1582031"/>
                  <a:pt x="2691726" y="1589165"/>
                </a:cubicBezTo>
                <a:lnTo>
                  <a:pt x="2691726" y="1905825"/>
                </a:lnTo>
                <a:cubicBezTo>
                  <a:pt x="2691726" y="1912959"/>
                  <a:pt x="2693601" y="1917944"/>
                  <a:pt x="2697352" y="1920780"/>
                </a:cubicBezTo>
                <a:cubicBezTo>
                  <a:pt x="2701102" y="1923615"/>
                  <a:pt x="2705081" y="1925033"/>
                  <a:pt x="2709288" y="1925033"/>
                </a:cubicBezTo>
                <a:lnTo>
                  <a:pt x="2802036" y="1925033"/>
                </a:lnTo>
                <a:cubicBezTo>
                  <a:pt x="2815390" y="1925033"/>
                  <a:pt x="2827235" y="1924073"/>
                  <a:pt x="2837571" y="1922152"/>
                </a:cubicBezTo>
                <a:cubicBezTo>
                  <a:pt x="2847907" y="1920231"/>
                  <a:pt x="2857602" y="1917350"/>
                  <a:pt x="2866658" y="1913508"/>
                </a:cubicBezTo>
                <a:cubicBezTo>
                  <a:pt x="2875713" y="1909667"/>
                  <a:pt x="2883853" y="1904910"/>
                  <a:pt x="2891079" y="1899239"/>
                </a:cubicBezTo>
                <a:cubicBezTo>
                  <a:pt x="2898305" y="1893568"/>
                  <a:pt x="2904479" y="1886983"/>
                  <a:pt x="2909601" y="1879482"/>
                </a:cubicBezTo>
                <a:cubicBezTo>
                  <a:pt x="2914724" y="1871982"/>
                  <a:pt x="2918703" y="1863521"/>
                  <a:pt x="2921538" y="1854100"/>
                </a:cubicBezTo>
                <a:cubicBezTo>
                  <a:pt x="2924373" y="1844679"/>
                  <a:pt x="2925791" y="1834389"/>
                  <a:pt x="2925791" y="1823230"/>
                </a:cubicBezTo>
                <a:cubicBezTo>
                  <a:pt x="2925791" y="1811156"/>
                  <a:pt x="2923962" y="1800089"/>
                  <a:pt x="2920303" y="1790027"/>
                </a:cubicBezTo>
                <a:cubicBezTo>
                  <a:pt x="2916644" y="1779966"/>
                  <a:pt x="2911659" y="1771185"/>
                  <a:pt x="2905348" y="1763685"/>
                </a:cubicBezTo>
                <a:cubicBezTo>
                  <a:pt x="2899037" y="1756185"/>
                  <a:pt x="2891674" y="1750010"/>
                  <a:pt x="2883259" y="1745163"/>
                </a:cubicBezTo>
                <a:cubicBezTo>
                  <a:pt x="2874844" y="1740315"/>
                  <a:pt x="2865789" y="1736976"/>
                  <a:pt x="2856093" y="1735147"/>
                </a:cubicBezTo>
                <a:cubicBezTo>
                  <a:pt x="2863776" y="1731854"/>
                  <a:pt x="2870591" y="1727647"/>
                  <a:pt x="2876536" y="1722525"/>
                </a:cubicBezTo>
                <a:cubicBezTo>
                  <a:pt x="2882481" y="1717402"/>
                  <a:pt x="2887421" y="1711594"/>
                  <a:pt x="2891354" y="1705100"/>
                </a:cubicBezTo>
                <a:cubicBezTo>
                  <a:pt x="2895287" y="1698606"/>
                  <a:pt x="2898260" y="1691517"/>
                  <a:pt x="2900272" y="1683834"/>
                </a:cubicBezTo>
                <a:cubicBezTo>
                  <a:pt x="2902284" y="1676151"/>
                  <a:pt x="2903290" y="1668102"/>
                  <a:pt x="2903290" y="1659687"/>
                </a:cubicBezTo>
                <a:cubicBezTo>
                  <a:pt x="2903290" y="1645601"/>
                  <a:pt x="2901004" y="1632978"/>
                  <a:pt x="2896430" y="1621819"/>
                </a:cubicBezTo>
                <a:cubicBezTo>
                  <a:pt x="2891857" y="1610660"/>
                  <a:pt x="2885043" y="1601239"/>
                  <a:pt x="2875987" y="1593556"/>
                </a:cubicBezTo>
                <a:cubicBezTo>
                  <a:pt x="2866932" y="1585872"/>
                  <a:pt x="2855636" y="1580019"/>
                  <a:pt x="2842099" y="1575994"/>
                </a:cubicBezTo>
                <a:cubicBezTo>
                  <a:pt x="2828561" y="1571969"/>
                  <a:pt x="2811183" y="1569957"/>
                  <a:pt x="2789962" y="1569957"/>
                </a:cubicBezTo>
                <a:close/>
                <a:moveTo>
                  <a:pt x="4145954" y="1568311"/>
                </a:moveTo>
                <a:cubicBezTo>
                  <a:pt x="4139734" y="1568311"/>
                  <a:pt x="4134795" y="1568494"/>
                  <a:pt x="4131136" y="1568860"/>
                </a:cubicBezTo>
                <a:cubicBezTo>
                  <a:pt x="4127478" y="1569225"/>
                  <a:pt x="4124825" y="1570049"/>
                  <a:pt x="4123179" y="1571329"/>
                </a:cubicBezTo>
                <a:cubicBezTo>
                  <a:pt x="4121532" y="1572610"/>
                  <a:pt x="4120755" y="1574485"/>
                  <a:pt x="4120846" y="1576954"/>
                </a:cubicBezTo>
                <a:cubicBezTo>
                  <a:pt x="4120938" y="1579424"/>
                  <a:pt x="4121715" y="1582671"/>
                  <a:pt x="4123179" y="1586696"/>
                </a:cubicBezTo>
                <a:lnTo>
                  <a:pt x="4239251" y="1916527"/>
                </a:lnTo>
                <a:cubicBezTo>
                  <a:pt x="4239799" y="1917990"/>
                  <a:pt x="4240394" y="1919225"/>
                  <a:pt x="4241034" y="1920231"/>
                </a:cubicBezTo>
                <a:cubicBezTo>
                  <a:pt x="4241674" y="1921237"/>
                  <a:pt x="4242543" y="1922106"/>
                  <a:pt x="4243641" y="1922838"/>
                </a:cubicBezTo>
                <a:cubicBezTo>
                  <a:pt x="4244739" y="1923570"/>
                  <a:pt x="4246065" y="1924164"/>
                  <a:pt x="4247620" y="1924622"/>
                </a:cubicBezTo>
                <a:cubicBezTo>
                  <a:pt x="4249175" y="1925079"/>
                  <a:pt x="4251050" y="1925490"/>
                  <a:pt x="4253245" y="1925856"/>
                </a:cubicBezTo>
                <a:cubicBezTo>
                  <a:pt x="4255440" y="1926222"/>
                  <a:pt x="4258047" y="1926451"/>
                  <a:pt x="4261065" y="1926542"/>
                </a:cubicBezTo>
                <a:cubicBezTo>
                  <a:pt x="4264084" y="1926634"/>
                  <a:pt x="4267605" y="1926680"/>
                  <a:pt x="4271630" y="1926680"/>
                </a:cubicBezTo>
                <a:cubicBezTo>
                  <a:pt x="4276935" y="1926680"/>
                  <a:pt x="4281371" y="1926542"/>
                  <a:pt x="4284938" y="1926268"/>
                </a:cubicBezTo>
                <a:cubicBezTo>
                  <a:pt x="4288506" y="1925994"/>
                  <a:pt x="4291433" y="1925490"/>
                  <a:pt x="4293719" y="1924759"/>
                </a:cubicBezTo>
                <a:cubicBezTo>
                  <a:pt x="4296006" y="1924027"/>
                  <a:pt x="4297789" y="1923021"/>
                  <a:pt x="4299070" y="1921740"/>
                </a:cubicBezTo>
                <a:cubicBezTo>
                  <a:pt x="4300351" y="1920460"/>
                  <a:pt x="4301357" y="1918813"/>
                  <a:pt x="4302088" y="1916801"/>
                </a:cubicBezTo>
                <a:lnTo>
                  <a:pt x="4417886" y="1586970"/>
                </a:lnTo>
                <a:cubicBezTo>
                  <a:pt x="4419349" y="1582946"/>
                  <a:pt x="4420218" y="1579698"/>
                  <a:pt x="4420493" y="1577229"/>
                </a:cubicBezTo>
                <a:cubicBezTo>
                  <a:pt x="4420767" y="1574759"/>
                  <a:pt x="4420310" y="1572884"/>
                  <a:pt x="4419121" y="1571604"/>
                </a:cubicBezTo>
                <a:cubicBezTo>
                  <a:pt x="4417932" y="1570323"/>
                  <a:pt x="4415691" y="1569454"/>
                  <a:pt x="4412398" y="1568997"/>
                </a:cubicBezTo>
                <a:cubicBezTo>
                  <a:pt x="4409105" y="1568539"/>
                  <a:pt x="4404623" y="1568311"/>
                  <a:pt x="4398952" y="1568311"/>
                </a:cubicBezTo>
                <a:cubicBezTo>
                  <a:pt x="4393464" y="1568311"/>
                  <a:pt x="4389074" y="1568448"/>
                  <a:pt x="4385781" y="1568722"/>
                </a:cubicBezTo>
                <a:cubicBezTo>
                  <a:pt x="4382488" y="1568997"/>
                  <a:pt x="4379927" y="1569500"/>
                  <a:pt x="4378098" y="1570232"/>
                </a:cubicBezTo>
                <a:cubicBezTo>
                  <a:pt x="4376268" y="1570963"/>
                  <a:pt x="4374988" y="1571969"/>
                  <a:pt x="4374256" y="1573250"/>
                </a:cubicBezTo>
                <a:cubicBezTo>
                  <a:pt x="4373524" y="1574530"/>
                  <a:pt x="4372884" y="1576177"/>
                  <a:pt x="4372335" y="1578189"/>
                </a:cubicBezTo>
                <a:lnTo>
                  <a:pt x="4273276" y="1876464"/>
                </a:lnTo>
                <a:lnTo>
                  <a:pt x="4273002" y="1876464"/>
                </a:lnTo>
                <a:lnTo>
                  <a:pt x="4171199" y="1577640"/>
                </a:lnTo>
                <a:cubicBezTo>
                  <a:pt x="4170467" y="1575811"/>
                  <a:pt x="4169690" y="1574302"/>
                  <a:pt x="4168866" y="1573113"/>
                </a:cubicBezTo>
                <a:cubicBezTo>
                  <a:pt x="4168043" y="1571924"/>
                  <a:pt x="4166808" y="1570963"/>
                  <a:pt x="4165162" y="1570232"/>
                </a:cubicBezTo>
                <a:cubicBezTo>
                  <a:pt x="4163516" y="1569500"/>
                  <a:pt x="4161183" y="1568997"/>
                  <a:pt x="4158165" y="1568722"/>
                </a:cubicBezTo>
                <a:cubicBezTo>
                  <a:pt x="4155146" y="1568448"/>
                  <a:pt x="4151076" y="1568311"/>
                  <a:pt x="4145954" y="1568311"/>
                </a:cubicBezTo>
                <a:close/>
                <a:moveTo>
                  <a:pt x="4039300" y="1568311"/>
                </a:moveTo>
                <a:cubicBezTo>
                  <a:pt x="4035092" y="1568311"/>
                  <a:pt x="4031479" y="1568539"/>
                  <a:pt x="4028461" y="1568997"/>
                </a:cubicBezTo>
                <a:cubicBezTo>
                  <a:pt x="4025443" y="1569454"/>
                  <a:pt x="4022973" y="1570003"/>
                  <a:pt x="4021052" y="1570643"/>
                </a:cubicBezTo>
                <a:cubicBezTo>
                  <a:pt x="4019131" y="1571283"/>
                  <a:pt x="4017759" y="1572152"/>
                  <a:pt x="4016936" y="1573250"/>
                </a:cubicBezTo>
                <a:cubicBezTo>
                  <a:pt x="4016113" y="1574348"/>
                  <a:pt x="4015701" y="1575628"/>
                  <a:pt x="4015701" y="1577092"/>
                </a:cubicBezTo>
                <a:lnTo>
                  <a:pt x="4015701" y="1917899"/>
                </a:lnTo>
                <a:cubicBezTo>
                  <a:pt x="4015701" y="1919362"/>
                  <a:pt x="4016067" y="1920643"/>
                  <a:pt x="4016799" y="1921740"/>
                </a:cubicBezTo>
                <a:cubicBezTo>
                  <a:pt x="4017531" y="1922838"/>
                  <a:pt x="4018811" y="1923707"/>
                  <a:pt x="4020641" y="1924347"/>
                </a:cubicBezTo>
                <a:cubicBezTo>
                  <a:pt x="4022470" y="1924987"/>
                  <a:pt x="4024939" y="1925536"/>
                  <a:pt x="4028049" y="1925994"/>
                </a:cubicBezTo>
                <a:cubicBezTo>
                  <a:pt x="4031159" y="1926451"/>
                  <a:pt x="4034909" y="1926680"/>
                  <a:pt x="4039300" y="1926680"/>
                </a:cubicBezTo>
                <a:cubicBezTo>
                  <a:pt x="4043873" y="1926680"/>
                  <a:pt x="4047669" y="1926451"/>
                  <a:pt x="4050688" y="1925994"/>
                </a:cubicBezTo>
                <a:cubicBezTo>
                  <a:pt x="4053706" y="1925536"/>
                  <a:pt x="4056130" y="1924987"/>
                  <a:pt x="4057959" y="1924347"/>
                </a:cubicBezTo>
                <a:cubicBezTo>
                  <a:pt x="4059788" y="1923707"/>
                  <a:pt x="4061069" y="1922838"/>
                  <a:pt x="4061801" y="1921740"/>
                </a:cubicBezTo>
                <a:cubicBezTo>
                  <a:pt x="4062533" y="1920643"/>
                  <a:pt x="4062898" y="1919362"/>
                  <a:pt x="4062898" y="1917899"/>
                </a:cubicBezTo>
                <a:lnTo>
                  <a:pt x="4062898" y="1577092"/>
                </a:lnTo>
                <a:cubicBezTo>
                  <a:pt x="4062898" y="1575628"/>
                  <a:pt x="4062533" y="1574348"/>
                  <a:pt x="4061801" y="1573250"/>
                </a:cubicBezTo>
                <a:cubicBezTo>
                  <a:pt x="4061069" y="1572152"/>
                  <a:pt x="4059788" y="1571283"/>
                  <a:pt x="4057959" y="1570643"/>
                </a:cubicBezTo>
                <a:cubicBezTo>
                  <a:pt x="4056130" y="1570003"/>
                  <a:pt x="4053706" y="1569454"/>
                  <a:pt x="4050688" y="1568997"/>
                </a:cubicBezTo>
                <a:cubicBezTo>
                  <a:pt x="4047669" y="1568539"/>
                  <a:pt x="4043873" y="1568311"/>
                  <a:pt x="4039300" y="1568311"/>
                </a:cubicBezTo>
                <a:close/>
                <a:moveTo>
                  <a:pt x="3058541" y="1568311"/>
                </a:moveTo>
                <a:cubicBezTo>
                  <a:pt x="3053968" y="1568311"/>
                  <a:pt x="3050172" y="1568494"/>
                  <a:pt x="3047153" y="1568860"/>
                </a:cubicBezTo>
                <a:cubicBezTo>
                  <a:pt x="3044135" y="1569225"/>
                  <a:pt x="3041711" y="1569774"/>
                  <a:pt x="3039882" y="1570506"/>
                </a:cubicBezTo>
                <a:cubicBezTo>
                  <a:pt x="3038053" y="1571238"/>
                  <a:pt x="3036772" y="1572152"/>
                  <a:pt x="3036040" y="1573250"/>
                </a:cubicBezTo>
                <a:cubicBezTo>
                  <a:pt x="3035309" y="1574348"/>
                  <a:pt x="3034943" y="1575537"/>
                  <a:pt x="3034943" y="1576817"/>
                </a:cubicBezTo>
                <a:lnTo>
                  <a:pt x="3034943" y="1830913"/>
                </a:lnTo>
                <a:cubicBezTo>
                  <a:pt x="3034943" y="1842804"/>
                  <a:pt x="3034211" y="1852454"/>
                  <a:pt x="3032747" y="1859863"/>
                </a:cubicBezTo>
                <a:cubicBezTo>
                  <a:pt x="3031284" y="1867272"/>
                  <a:pt x="3029089" y="1873080"/>
                  <a:pt x="3026162" y="1877287"/>
                </a:cubicBezTo>
                <a:cubicBezTo>
                  <a:pt x="3023235" y="1881495"/>
                  <a:pt x="3019576" y="1884376"/>
                  <a:pt x="3015186" y="1885931"/>
                </a:cubicBezTo>
                <a:cubicBezTo>
                  <a:pt x="3010795" y="1887486"/>
                  <a:pt x="3005490" y="1888263"/>
                  <a:pt x="2999270" y="1888263"/>
                </a:cubicBezTo>
                <a:cubicBezTo>
                  <a:pt x="2993599" y="1888263"/>
                  <a:pt x="2988660" y="1887577"/>
                  <a:pt x="2984453" y="1886205"/>
                </a:cubicBezTo>
                <a:cubicBezTo>
                  <a:pt x="2980245" y="1884833"/>
                  <a:pt x="2976541" y="1883324"/>
                  <a:pt x="2973339" y="1881678"/>
                </a:cubicBezTo>
                <a:cubicBezTo>
                  <a:pt x="2970138" y="1880031"/>
                  <a:pt x="2967394" y="1878522"/>
                  <a:pt x="2965107" y="1877150"/>
                </a:cubicBezTo>
                <a:cubicBezTo>
                  <a:pt x="2962821" y="1875778"/>
                  <a:pt x="2960946" y="1875092"/>
                  <a:pt x="2959482" y="1875092"/>
                </a:cubicBezTo>
                <a:cubicBezTo>
                  <a:pt x="2958019" y="1875092"/>
                  <a:pt x="2956784" y="1875412"/>
                  <a:pt x="2955778" y="1876052"/>
                </a:cubicBezTo>
                <a:cubicBezTo>
                  <a:pt x="2954772" y="1876693"/>
                  <a:pt x="2953903" y="1877790"/>
                  <a:pt x="2953171" y="1879345"/>
                </a:cubicBezTo>
                <a:cubicBezTo>
                  <a:pt x="2952439" y="1880900"/>
                  <a:pt x="2951936" y="1883004"/>
                  <a:pt x="2951662" y="1885656"/>
                </a:cubicBezTo>
                <a:cubicBezTo>
                  <a:pt x="2951387" y="1888309"/>
                  <a:pt x="2951250" y="1891648"/>
                  <a:pt x="2951250" y="1895672"/>
                </a:cubicBezTo>
                <a:cubicBezTo>
                  <a:pt x="2951250" y="1898965"/>
                  <a:pt x="2951342" y="1901755"/>
                  <a:pt x="2951524" y="1904041"/>
                </a:cubicBezTo>
                <a:cubicBezTo>
                  <a:pt x="2951707" y="1906328"/>
                  <a:pt x="2952028" y="1908249"/>
                  <a:pt x="2952485" y="1909804"/>
                </a:cubicBezTo>
                <a:cubicBezTo>
                  <a:pt x="2952942" y="1911359"/>
                  <a:pt x="2953491" y="1912685"/>
                  <a:pt x="2954131" y="1913783"/>
                </a:cubicBezTo>
                <a:cubicBezTo>
                  <a:pt x="2954772" y="1914880"/>
                  <a:pt x="2955595" y="1915978"/>
                  <a:pt x="2956601" y="1917075"/>
                </a:cubicBezTo>
                <a:cubicBezTo>
                  <a:pt x="2957607" y="1918173"/>
                  <a:pt x="2959665" y="1919499"/>
                  <a:pt x="2962775" y="1921054"/>
                </a:cubicBezTo>
                <a:cubicBezTo>
                  <a:pt x="2965885" y="1922609"/>
                  <a:pt x="2969544" y="1924073"/>
                  <a:pt x="2973751" y="1925445"/>
                </a:cubicBezTo>
                <a:cubicBezTo>
                  <a:pt x="2977958" y="1926817"/>
                  <a:pt x="2982578" y="1927914"/>
                  <a:pt x="2987608" y="1928738"/>
                </a:cubicBezTo>
                <a:cubicBezTo>
                  <a:pt x="2992639" y="1929561"/>
                  <a:pt x="2997715" y="1929972"/>
                  <a:pt x="3002838" y="1929972"/>
                </a:cubicBezTo>
                <a:cubicBezTo>
                  <a:pt x="3017838" y="1929972"/>
                  <a:pt x="3030415" y="1927731"/>
                  <a:pt x="3040568" y="1923250"/>
                </a:cubicBezTo>
                <a:cubicBezTo>
                  <a:pt x="3050721" y="1918768"/>
                  <a:pt x="3058907" y="1912411"/>
                  <a:pt x="3065127" y="1904179"/>
                </a:cubicBezTo>
                <a:cubicBezTo>
                  <a:pt x="3071347" y="1895947"/>
                  <a:pt x="3075737" y="1885977"/>
                  <a:pt x="3078298" y="1874269"/>
                </a:cubicBezTo>
                <a:cubicBezTo>
                  <a:pt x="3080859" y="1862561"/>
                  <a:pt x="3082140" y="1849664"/>
                  <a:pt x="3082140" y="1835578"/>
                </a:cubicBezTo>
                <a:lnTo>
                  <a:pt x="3082140" y="1576817"/>
                </a:lnTo>
                <a:cubicBezTo>
                  <a:pt x="3082140" y="1575537"/>
                  <a:pt x="3081728" y="1574348"/>
                  <a:pt x="3080905" y="1573250"/>
                </a:cubicBezTo>
                <a:cubicBezTo>
                  <a:pt x="3080082" y="1572152"/>
                  <a:pt x="3078801" y="1571238"/>
                  <a:pt x="3077063" y="1570506"/>
                </a:cubicBezTo>
                <a:cubicBezTo>
                  <a:pt x="3075325" y="1569774"/>
                  <a:pt x="3072902" y="1569225"/>
                  <a:pt x="3069792" y="1568860"/>
                </a:cubicBezTo>
                <a:cubicBezTo>
                  <a:pt x="3066682" y="1568494"/>
                  <a:pt x="3062932" y="1568311"/>
                  <a:pt x="3058541" y="1568311"/>
                </a:cubicBezTo>
                <a:close/>
                <a:moveTo>
                  <a:pt x="3579756" y="1565567"/>
                </a:moveTo>
                <a:cubicBezTo>
                  <a:pt x="3556523" y="1565567"/>
                  <a:pt x="3535348" y="1569774"/>
                  <a:pt x="3516232" y="1578189"/>
                </a:cubicBezTo>
                <a:cubicBezTo>
                  <a:pt x="3497115" y="1586604"/>
                  <a:pt x="3480697" y="1598815"/>
                  <a:pt x="3466977" y="1614822"/>
                </a:cubicBezTo>
                <a:cubicBezTo>
                  <a:pt x="3453257" y="1630829"/>
                  <a:pt x="3442601" y="1650357"/>
                  <a:pt x="3435009" y="1673407"/>
                </a:cubicBezTo>
                <a:cubicBezTo>
                  <a:pt x="3427417" y="1696456"/>
                  <a:pt x="3423621" y="1722708"/>
                  <a:pt x="3423621" y="1752160"/>
                </a:cubicBezTo>
                <a:cubicBezTo>
                  <a:pt x="3423621" y="1780881"/>
                  <a:pt x="3427143" y="1806263"/>
                  <a:pt x="3434186" y="1828306"/>
                </a:cubicBezTo>
                <a:cubicBezTo>
                  <a:pt x="3441229" y="1850350"/>
                  <a:pt x="3451290" y="1868872"/>
                  <a:pt x="3464370" y="1883873"/>
                </a:cubicBezTo>
                <a:cubicBezTo>
                  <a:pt x="3477450" y="1898874"/>
                  <a:pt x="3493274" y="1910215"/>
                  <a:pt x="3511841" y="1917899"/>
                </a:cubicBezTo>
                <a:cubicBezTo>
                  <a:pt x="3530409" y="1925582"/>
                  <a:pt x="3551218" y="1929424"/>
                  <a:pt x="3574268" y="1929424"/>
                </a:cubicBezTo>
                <a:cubicBezTo>
                  <a:pt x="3587622" y="1929424"/>
                  <a:pt x="3599924" y="1928189"/>
                  <a:pt x="3611175" y="1925719"/>
                </a:cubicBezTo>
                <a:cubicBezTo>
                  <a:pt x="3622425" y="1923250"/>
                  <a:pt x="3632395" y="1920231"/>
                  <a:pt x="3641085" y="1916664"/>
                </a:cubicBezTo>
                <a:cubicBezTo>
                  <a:pt x="3649774" y="1913097"/>
                  <a:pt x="3657046" y="1909438"/>
                  <a:pt x="3662900" y="1905688"/>
                </a:cubicBezTo>
                <a:cubicBezTo>
                  <a:pt x="3668754" y="1901938"/>
                  <a:pt x="3672595" y="1899148"/>
                  <a:pt x="3674425" y="1897319"/>
                </a:cubicBezTo>
                <a:cubicBezTo>
                  <a:pt x="3676254" y="1895489"/>
                  <a:pt x="3677535" y="1893934"/>
                  <a:pt x="3678266" y="1892654"/>
                </a:cubicBezTo>
                <a:cubicBezTo>
                  <a:pt x="3678998" y="1891373"/>
                  <a:pt x="3679593" y="1889910"/>
                  <a:pt x="3680050" y="1888263"/>
                </a:cubicBezTo>
                <a:cubicBezTo>
                  <a:pt x="3680507" y="1886617"/>
                  <a:pt x="3680827" y="1884696"/>
                  <a:pt x="3681010" y="1882501"/>
                </a:cubicBezTo>
                <a:cubicBezTo>
                  <a:pt x="3681193" y="1880306"/>
                  <a:pt x="3681285" y="1877745"/>
                  <a:pt x="3681285" y="1874818"/>
                </a:cubicBezTo>
                <a:cubicBezTo>
                  <a:pt x="3681285" y="1870610"/>
                  <a:pt x="3681147" y="1867134"/>
                  <a:pt x="3680871" y="1864390"/>
                </a:cubicBezTo>
                <a:cubicBezTo>
                  <a:pt x="3680595" y="1861646"/>
                  <a:pt x="3680181" y="1859497"/>
                  <a:pt x="3679630" y="1857942"/>
                </a:cubicBezTo>
                <a:cubicBezTo>
                  <a:pt x="3679078" y="1856387"/>
                  <a:pt x="3678343" y="1855335"/>
                  <a:pt x="3677424" y="1854786"/>
                </a:cubicBezTo>
                <a:cubicBezTo>
                  <a:pt x="3676505" y="1854237"/>
                  <a:pt x="3675401" y="1853963"/>
                  <a:pt x="3674111" y="1853963"/>
                </a:cubicBezTo>
                <a:cubicBezTo>
                  <a:pt x="3671353" y="1853963"/>
                  <a:pt x="3667583" y="1855701"/>
                  <a:pt x="3662801" y="1859177"/>
                </a:cubicBezTo>
                <a:cubicBezTo>
                  <a:pt x="3658019" y="1862652"/>
                  <a:pt x="3651904" y="1866540"/>
                  <a:pt x="3644457" y="1870839"/>
                </a:cubicBezTo>
                <a:cubicBezTo>
                  <a:pt x="3637009" y="1875138"/>
                  <a:pt x="3627998" y="1879025"/>
                  <a:pt x="3617424" y="1882501"/>
                </a:cubicBezTo>
                <a:cubicBezTo>
                  <a:pt x="3606849" y="1885977"/>
                  <a:pt x="3594482" y="1887714"/>
                  <a:pt x="3580322" y="1887714"/>
                </a:cubicBezTo>
                <a:cubicBezTo>
                  <a:pt x="3563586" y="1887714"/>
                  <a:pt x="3548598" y="1884742"/>
                  <a:pt x="3535356" y="1878796"/>
                </a:cubicBezTo>
                <a:cubicBezTo>
                  <a:pt x="3522115" y="1872851"/>
                  <a:pt x="3510942" y="1864070"/>
                  <a:pt x="3501839" y="1852454"/>
                </a:cubicBezTo>
                <a:cubicBezTo>
                  <a:pt x="3492735" y="1840838"/>
                  <a:pt x="3485746" y="1826386"/>
                  <a:pt x="3480873" y="1809098"/>
                </a:cubicBezTo>
                <a:cubicBezTo>
                  <a:pt x="3475999" y="1791811"/>
                  <a:pt x="3473562" y="1771917"/>
                  <a:pt x="3473562" y="1749416"/>
                </a:cubicBezTo>
                <a:cubicBezTo>
                  <a:pt x="3473562" y="1726732"/>
                  <a:pt x="3476091" y="1706564"/>
                  <a:pt x="3481149" y="1688910"/>
                </a:cubicBezTo>
                <a:cubicBezTo>
                  <a:pt x="3486207" y="1671257"/>
                  <a:pt x="3493334" y="1656302"/>
                  <a:pt x="3502529" y="1644046"/>
                </a:cubicBezTo>
                <a:cubicBezTo>
                  <a:pt x="3511724" y="1631789"/>
                  <a:pt x="3522805" y="1622505"/>
                  <a:pt x="3535770" y="1616194"/>
                </a:cubicBezTo>
                <a:cubicBezTo>
                  <a:pt x="3548736" y="1609883"/>
                  <a:pt x="3563127" y="1606727"/>
                  <a:pt x="3578945" y="1606727"/>
                </a:cubicBezTo>
                <a:cubicBezTo>
                  <a:pt x="3593475" y="1606727"/>
                  <a:pt x="3605934" y="1608511"/>
                  <a:pt x="3616324" y="1612078"/>
                </a:cubicBezTo>
                <a:cubicBezTo>
                  <a:pt x="3626714" y="1615645"/>
                  <a:pt x="3635542" y="1619578"/>
                  <a:pt x="3642806" y="1623877"/>
                </a:cubicBezTo>
                <a:cubicBezTo>
                  <a:pt x="3650071" y="1628176"/>
                  <a:pt x="3656003" y="1632109"/>
                  <a:pt x="3660602" y="1635676"/>
                </a:cubicBezTo>
                <a:cubicBezTo>
                  <a:pt x="3665201" y="1639244"/>
                  <a:pt x="3668786" y="1641027"/>
                  <a:pt x="3671359" y="1641027"/>
                </a:cubicBezTo>
                <a:cubicBezTo>
                  <a:pt x="3672831" y="1641027"/>
                  <a:pt x="3674073" y="1640616"/>
                  <a:pt x="3675085" y="1639792"/>
                </a:cubicBezTo>
                <a:cubicBezTo>
                  <a:pt x="3676097" y="1638969"/>
                  <a:pt x="3676971" y="1637689"/>
                  <a:pt x="3677707" y="1635951"/>
                </a:cubicBezTo>
                <a:cubicBezTo>
                  <a:pt x="3678443" y="1634213"/>
                  <a:pt x="3678994" y="1632063"/>
                  <a:pt x="3679362" y="1629502"/>
                </a:cubicBezTo>
                <a:cubicBezTo>
                  <a:pt x="3679729" y="1626941"/>
                  <a:pt x="3679913" y="1623831"/>
                  <a:pt x="3679913" y="1620173"/>
                </a:cubicBezTo>
                <a:cubicBezTo>
                  <a:pt x="3679913" y="1616880"/>
                  <a:pt x="3679775" y="1614044"/>
                  <a:pt x="3679501" y="1611666"/>
                </a:cubicBezTo>
                <a:cubicBezTo>
                  <a:pt x="3679227" y="1609288"/>
                  <a:pt x="3678861" y="1607230"/>
                  <a:pt x="3678403" y="1605492"/>
                </a:cubicBezTo>
                <a:cubicBezTo>
                  <a:pt x="3677946" y="1603754"/>
                  <a:pt x="3677351" y="1602245"/>
                  <a:pt x="3676620" y="1600965"/>
                </a:cubicBezTo>
                <a:cubicBezTo>
                  <a:pt x="3675888" y="1599684"/>
                  <a:pt x="3674287" y="1597809"/>
                  <a:pt x="3671818" y="1595339"/>
                </a:cubicBezTo>
                <a:cubicBezTo>
                  <a:pt x="3669348" y="1592870"/>
                  <a:pt x="3664912" y="1589714"/>
                  <a:pt x="3658509" y="1585872"/>
                </a:cubicBezTo>
                <a:cubicBezTo>
                  <a:pt x="3652106" y="1582031"/>
                  <a:pt x="3644789" y="1578646"/>
                  <a:pt x="3636557" y="1575720"/>
                </a:cubicBezTo>
                <a:cubicBezTo>
                  <a:pt x="3628325" y="1572793"/>
                  <a:pt x="3619361" y="1570369"/>
                  <a:pt x="3609666" y="1568448"/>
                </a:cubicBezTo>
                <a:cubicBezTo>
                  <a:pt x="3599970" y="1566527"/>
                  <a:pt x="3590000" y="1565567"/>
                  <a:pt x="3579756" y="1565567"/>
                </a:cubicBezTo>
                <a:close/>
                <a:moveTo>
                  <a:pt x="4828508" y="1564743"/>
                </a:moveTo>
                <a:cubicBezTo>
                  <a:pt x="4813141" y="1564743"/>
                  <a:pt x="4798826" y="1566802"/>
                  <a:pt x="4785564" y="1570918"/>
                </a:cubicBezTo>
                <a:cubicBezTo>
                  <a:pt x="4772301" y="1575034"/>
                  <a:pt x="4760867" y="1581025"/>
                  <a:pt x="4751263" y="1588891"/>
                </a:cubicBezTo>
                <a:cubicBezTo>
                  <a:pt x="4741659" y="1596757"/>
                  <a:pt x="4734159" y="1606498"/>
                  <a:pt x="4728762" y="1618115"/>
                </a:cubicBezTo>
                <a:cubicBezTo>
                  <a:pt x="4723366" y="1629731"/>
                  <a:pt x="4720668" y="1642948"/>
                  <a:pt x="4720668" y="1657766"/>
                </a:cubicBezTo>
                <a:cubicBezTo>
                  <a:pt x="4720668" y="1672218"/>
                  <a:pt x="4723000" y="1684611"/>
                  <a:pt x="4727665" y="1694947"/>
                </a:cubicBezTo>
                <a:cubicBezTo>
                  <a:pt x="4732330" y="1705283"/>
                  <a:pt x="4738412" y="1714293"/>
                  <a:pt x="4745913" y="1721976"/>
                </a:cubicBezTo>
                <a:cubicBezTo>
                  <a:pt x="4753413" y="1729659"/>
                  <a:pt x="4761919" y="1736336"/>
                  <a:pt x="4771432" y="1742007"/>
                </a:cubicBezTo>
                <a:cubicBezTo>
                  <a:pt x="4780945" y="1747678"/>
                  <a:pt x="4790731" y="1752846"/>
                  <a:pt x="4800793" y="1757511"/>
                </a:cubicBezTo>
                <a:cubicBezTo>
                  <a:pt x="4810855" y="1762176"/>
                  <a:pt x="4820687" y="1766749"/>
                  <a:pt x="4830291" y="1771231"/>
                </a:cubicBezTo>
                <a:cubicBezTo>
                  <a:pt x="4839895" y="1775713"/>
                  <a:pt x="4848448" y="1780652"/>
                  <a:pt x="4855948" y="1786049"/>
                </a:cubicBezTo>
                <a:cubicBezTo>
                  <a:pt x="4863448" y="1791445"/>
                  <a:pt x="4869485" y="1797711"/>
                  <a:pt x="4874058" y="1804845"/>
                </a:cubicBezTo>
                <a:cubicBezTo>
                  <a:pt x="4878632" y="1811980"/>
                  <a:pt x="4880918" y="1820578"/>
                  <a:pt x="4880918" y="1830639"/>
                </a:cubicBezTo>
                <a:cubicBezTo>
                  <a:pt x="4880918" y="1839969"/>
                  <a:pt x="4879272" y="1848292"/>
                  <a:pt x="4875979" y="1855609"/>
                </a:cubicBezTo>
                <a:cubicBezTo>
                  <a:pt x="4872686" y="1862927"/>
                  <a:pt x="4867975" y="1869101"/>
                  <a:pt x="4861847" y="1874132"/>
                </a:cubicBezTo>
                <a:cubicBezTo>
                  <a:pt x="4855719" y="1879162"/>
                  <a:pt x="4848402" y="1883050"/>
                  <a:pt x="4839895" y="1885794"/>
                </a:cubicBezTo>
                <a:cubicBezTo>
                  <a:pt x="4831389" y="1888538"/>
                  <a:pt x="4822013" y="1889910"/>
                  <a:pt x="4811769" y="1889910"/>
                </a:cubicBezTo>
                <a:cubicBezTo>
                  <a:pt x="4798232" y="1889910"/>
                  <a:pt x="4786296" y="1888309"/>
                  <a:pt x="4775960" y="1885108"/>
                </a:cubicBezTo>
                <a:cubicBezTo>
                  <a:pt x="4765624" y="1881906"/>
                  <a:pt x="4756797" y="1878476"/>
                  <a:pt x="4749480" y="1874818"/>
                </a:cubicBezTo>
                <a:cubicBezTo>
                  <a:pt x="4742162" y="1871159"/>
                  <a:pt x="4736171" y="1867775"/>
                  <a:pt x="4731506" y="1864665"/>
                </a:cubicBezTo>
                <a:cubicBezTo>
                  <a:pt x="4726842" y="1861555"/>
                  <a:pt x="4723228" y="1860000"/>
                  <a:pt x="4720668" y="1860000"/>
                </a:cubicBezTo>
                <a:cubicBezTo>
                  <a:pt x="4719204" y="1860000"/>
                  <a:pt x="4717924" y="1860320"/>
                  <a:pt x="4716826" y="1860960"/>
                </a:cubicBezTo>
                <a:cubicBezTo>
                  <a:pt x="4715728" y="1861601"/>
                  <a:pt x="4714814" y="1862744"/>
                  <a:pt x="4714082" y="1864390"/>
                </a:cubicBezTo>
                <a:cubicBezTo>
                  <a:pt x="4713350" y="1866037"/>
                  <a:pt x="4712801" y="1868186"/>
                  <a:pt x="4712436" y="1870839"/>
                </a:cubicBezTo>
                <a:cubicBezTo>
                  <a:pt x="4712070" y="1873491"/>
                  <a:pt x="4711887" y="1876830"/>
                  <a:pt x="4711887" y="1880854"/>
                </a:cubicBezTo>
                <a:cubicBezTo>
                  <a:pt x="4711887" y="1886525"/>
                  <a:pt x="4712390" y="1891053"/>
                  <a:pt x="4713396" y="1894437"/>
                </a:cubicBezTo>
                <a:cubicBezTo>
                  <a:pt x="4714402" y="1897822"/>
                  <a:pt x="4715957" y="1900611"/>
                  <a:pt x="4718061" y="1902807"/>
                </a:cubicBezTo>
                <a:cubicBezTo>
                  <a:pt x="4720165" y="1905002"/>
                  <a:pt x="4723914" y="1907654"/>
                  <a:pt x="4729311" y="1910764"/>
                </a:cubicBezTo>
                <a:cubicBezTo>
                  <a:pt x="4734708" y="1913874"/>
                  <a:pt x="4741385" y="1916893"/>
                  <a:pt x="4749343" y="1919820"/>
                </a:cubicBezTo>
                <a:cubicBezTo>
                  <a:pt x="4757300" y="1922746"/>
                  <a:pt x="4766355" y="1925216"/>
                  <a:pt x="4776508" y="1927228"/>
                </a:cubicBezTo>
                <a:cubicBezTo>
                  <a:pt x="4786661" y="1929241"/>
                  <a:pt x="4797683" y="1930247"/>
                  <a:pt x="4809574" y="1930247"/>
                </a:cubicBezTo>
                <a:cubicBezTo>
                  <a:pt x="4826587" y="1930247"/>
                  <a:pt x="4842456" y="1927960"/>
                  <a:pt x="4857182" y="1923387"/>
                </a:cubicBezTo>
                <a:cubicBezTo>
                  <a:pt x="4871909" y="1918813"/>
                  <a:pt x="4884714" y="1911999"/>
                  <a:pt x="4895599" y="1902944"/>
                </a:cubicBezTo>
                <a:cubicBezTo>
                  <a:pt x="4906484" y="1893889"/>
                  <a:pt x="4914990" y="1882867"/>
                  <a:pt x="4921118" y="1869878"/>
                </a:cubicBezTo>
                <a:cubicBezTo>
                  <a:pt x="4927246" y="1856890"/>
                  <a:pt x="4930311" y="1842072"/>
                  <a:pt x="4930311" y="1825425"/>
                </a:cubicBezTo>
                <a:cubicBezTo>
                  <a:pt x="4930311" y="1811339"/>
                  <a:pt x="4927978" y="1799128"/>
                  <a:pt x="4923313" y="1788793"/>
                </a:cubicBezTo>
                <a:cubicBezTo>
                  <a:pt x="4918649" y="1778457"/>
                  <a:pt x="4912520" y="1769493"/>
                  <a:pt x="4904928" y="1761901"/>
                </a:cubicBezTo>
                <a:cubicBezTo>
                  <a:pt x="4897336" y="1754309"/>
                  <a:pt x="4888693" y="1747724"/>
                  <a:pt x="4878997" y="1742144"/>
                </a:cubicBezTo>
                <a:cubicBezTo>
                  <a:pt x="4869302" y="1736565"/>
                  <a:pt x="4859424" y="1731443"/>
                  <a:pt x="4849362" y="1726778"/>
                </a:cubicBezTo>
                <a:cubicBezTo>
                  <a:pt x="4839300" y="1722113"/>
                  <a:pt x="4829422" y="1717494"/>
                  <a:pt x="4819727" y="1712920"/>
                </a:cubicBezTo>
                <a:cubicBezTo>
                  <a:pt x="4810031" y="1708347"/>
                  <a:pt x="4801388" y="1703316"/>
                  <a:pt x="4793796" y="1697828"/>
                </a:cubicBezTo>
                <a:cubicBezTo>
                  <a:pt x="4786204" y="1692340"/>
                  <a:pt x="4780122" y="1686029"/>
                  <a:pt x="4775548" y="1678895"/>
                </a:cubicBezTo>
                <a:cubicBezTo>
                  <a:pt x="4770974" y="1671760"/>
                  <a:pt x="4768688" y="1663254"/>
                  <a:pt x="4768688" y="1653375"/>
                </a:cubicBezTo>
                <a:cubicBezTo>
                  <a:pt x="4768688" y="1646607"/>
                  <a:pt x="4769877" y="1640204"/>
                  <a:pt x="4772255" y="1634167"/>
                </a:cubicBezTo>
                <a:cubicBezTo>
                  <a:pt x="4774633" y="1628130"/>
                  <a:pt x="4778201" y="1622917"/>
                  <a:pt x="4782957" y="1618526"/>
                </a:cubicBezTo>
                <a:cubicBezTo>
                  <a:pt x="4787713" y="1614136"/>
                  <a:pt x="4793750" y="1610614"/>
                  <a:pt x="4801067" y="1607962"/>
                </a:cubicBezTo>
                <a:cubicBezTo>
                  <a:pt x="4808385" y="1605309"/>
                  <a:pt x="4816983" y="1603983"/>
                  <a:pt x="4826861" y="1603983"/>
                </a:cubicBezTo>
                <a:cubicBezTo>
                  <a:pt x="4837471" y="1603983"/>
                  <a:pt x="4847030" y="1605309"/>
                  <a:pt x="4855536" y="1607962"/>
                </a:cubicBezTo>
                <a:cubicBezTo>
                  <a:pt x="4864043" y="1610614"/>
                  <a:pt x="4871405" y="1613541"/>
                  <a:pt x="4877625" y="1616743"/>
                </a:cubicBezTo>
                <a:cubicBezTo>
                  <a:pt x="4883845" y="1619944"/>
                  <a:pt x="4889104" y="1622825"/>
                  <a:pt x="4893404" y="1625386"/>
                </a:cubicBezTo>
                <a:cubicBezTo>
                  <a:pt x="4897703" y="1627947"/>
                  <a:pt x="4900858" y="1629228"/>
                  <a:pt x="4902870" y="1629228"/>
                </a:cubicBezTo>
                <a:cubicBezTo>
                  <a:pt x="4904151" y="1629228"/>
                  <a:pt x="4905294" y="1628816"/>
                  <a:pt x="4906300" y="1627993"/>
                </a:cubicBezTo>
                <a:cubicBezTo>
                  <a:pt x="4907307" y="1627170"/>
                  <a:pt x="4908084" y="1625889"/>
                  <a:pt x="4908633" y="1624151"/>
                </a:cubicBezTo>
                <a:cubicBezTo>
                  <a:pt x="4909182" y="1622414"/>
                  <a:pt x="4909593" y="1620264"/>
                  <a:pt x="4909868" y="1617703"/>
                </a:cubicBezTo>
                <a:cubicBezTo>
                  <a:pt x="4910142" y="1615142"/>
                  <a:pt x="4910279" y="1612215"/>
                  <a:pt x="4910279" y="1608922"/>
                </a:cubicBezTo>
                <a:cubicBezTo>
                  <a:pt x="4910279" y="1605446"/>
                  <a:pt x="4910188" y="1602611"/>
                  <a:pt x="4910005" y="1600416"/>
                </a:cubicBezTo>
                <a:cubicBezTo>
                  <a:pt x="4909822" y="1598221"/>
                  <a:pt x="4909547" y="1596345"/>
                  <a:pt x="4909182" y="1594790"/>
                </a:cubicBezTo>
                <a:cubicBezTo>
                  <a:pt x="4908816" y="1593236"/>
                  <a:pt x="4908358" y="1591955"/>
                  <a:pt x="4907810" y="1590949"/>
                </a:cubicBezTo>
                <a:cubicBezTo>
                  <a:pt x="4907261" y="1589943"/>
                  <a:pt x="4906117" y="1588571"/>
                  <a:pt x="4904380" y="1586833"/>
                </a:cubicBezTo>
                <a:cubicBezTo>
                  <a:pt x="4902642" y="1585095"/>
                  <a:pt x="4899029" y="1582808"/>
                  <a:pt x="4893541" y="1579973"/>
                </a:cubicBezTo>
                <a:cubicBezTo>
                  <a:pt x="4888053" y="1577137"/>
                  <a:pt x="4881787" y="1574576"/>
                  <a:pt x="4874744" y="1572290"/>
                </a:cubicBezTo>
                <a:cubicBezTo>
                  <a:pt x="4867701" y="1570003"/>
                  <a:pt x="4860201" y="1568174"/>
                  <a:pt x="4852243" y="1566802"/>
                </a:cubicBezTo>
                <a:cubicBezTo>
                  <a:pt x="4844286" y="1565429"/>
                  <a:pt x="4836374" y="1564743"/>
                  <a:pt x="4828508" y="1564743"/>
                </a:cubicBezTo>
                <a:close/>
                <a:moveTo>
                  <a:pt x="2462666" y="1564743"/>
                </a:moveTo>
                <a:cubicBezTo>
                  <a:pt x="2435592" y="1564743"/>
                  <a:pt x="2411902" y="1569088"/>
                  <a:pt x="2391596" y="1577778"/>
                </a:cubicBezTo>
                <a:cubicBezTo>
                  <a:pt x="2371290" y="1586467"/>
                  <a:pt x="2354369" y="1598815"/>
                  <a:pt x="2340832" y="1614822"/>
                </a:cubicBezTo>
                <a:cubicBezTo>
                  <a:pt x="2327294" y="1630829"/>
                  <a:pt x="2317142" y="1650265"/>
                  <a:pt x="2310373" y="1673132"/>
                </a:cubicBezTo>
                <a:cubicBezTo>
                  <a:pt x="2303604" y="1695999"/>
                  <a:pt x="2300220" y="1721427"/>
                  <a:pt x="2300220" y="1749416"/>
                </a:cubicBezTo>
                <a:cubicBezTo>
                  <a:pt x="2300220" y="1778685"/>
                  <a:pt x="2303330" y="1804571"/>
                  <a:pt x="2309550" y="1827072"/>
                </a:cubicBezTo>
                <a:cubicBezTo>
                  <a:pt x="2315770" y="1849573"/>
                  <a:pt x="2325236" y="1868415"/>
                  <a:pt x="2337950" y="1883598"/>
                </a:cubicBezTo>
                <a:cubicBezTo>
                  <a:pt x="2350664" y="1898782"/>
                  <a:pt x="2366762" y="1910353"/>
                  <a:pt x="2386245" y="1918310"/>
                </a:cubicBezTo>
                <a:cubicBezTo>
                  <a:pt x="2405728" y="1926268"/>
                  <a:pt x="2428823" y="1930247"/>
                  <a:pt x="2455531" y="1930247"/>
                </a:cubicBezTo>
                <a:cubicBezTo>
                  <a:pt x="2482606" y="1930247"/>
                  <a:pt x="2506296" y="1925902"/>
                  <a:pt x="2526602" y="1917213"/>
                </a:cubicBezTo>
                <a:cubicBezTo>
                  <a:pt x="2546907" y="1908523"/>
                  <a:pt x="2563783" y="1896084"/>
                  <a:pt x="2577229" y="1879894"/>
                </a:cubicBezTo>
                <a:cubicBezTo>
                  <a:pt x="2590674" y="1863704"/>
                  <a:pt x="2600782" y="1844085"/>
                  <a:pt x="2607550" y="1821035"/>
                </a:cubicBezTo>
                <a:cubicBezTo>
                  <a:pt x="2614319" y="1797985"/>
                  <a:pt x="2617703" y="1772100"/>
                  <a:pt x="2617703" y="1743379"/>
                </a:cubicBezTo>
                <a:cubicBezTo>
                  <a:pt x="2617703" y="1714658"/>
                  <a:pt x="2614547" y="1689185"/>
                  <a:pt x="2608236" y="1666958"/>
                </a:cubicBezTo>
                <a:cubicBezTo>
                  <a:pt x="2601925" y="1644732"/>
                  <a:pt x="2592321" y="1626072"/>
                  <a:pt x="2579424" y="1610980"/>
                </a:cubicBezTo>
                <a:cubicBezTo>
                  <a:pt x="2566527" y="1595888"/>
                  <a:pt x="2550383" y="1584409"/>
                  <a:pt x="2530992" y="1576543"/>
                </a:cubicBezTo>
                <a:cubicBezTo>
                  <a:pt x="2511601" y="1568677"/>
                  <a:pt x="2488826" y="1564743"/>
                  <a:pt x="2462666" y="1564743"/>
                </a:cubicBezTo>
                <a:close/>
                <a:moveTo>
                  <a:pt x="587840" y="0"/>
                </a:moveTo>
                <a:lnTo>
                  <a:pt x="7156568" y="0"/>
                </a:lnTo>
                <a:cubicBezTo>
                  <a:pt x="7481223" y="0"/>
                  <a:pt x="7744408" y="263185"/>
                  <a:pt x="7744408" y="587840"/>
                </a:cubicBezTo>
                <a:lnTo>
                  <a:pt x="7744408" y="2939131"/>
                </a:lnTo>
                <a:cubicBezTo>
                  <a:pt x="7744408" y="3263786"/>
                  <a:pt x="7481223" y="3526971"/>
                  <a:pt x="7156568" y="3526971"/>
                </a:cubicBezTo>
                <a:lnTo>
                  <a:pt x="587840" y="3526971"/>
                </a:lnTo>
                <a:cubicBezTo>
                  <a:pt x="263185" y="3526971"/>
                  <a:pt x="0" y="3263786"/>
                  <a:pt x="0" y="2939131"/>
                </a:cubicBezTo>
                <a:lnTo>
                  <a:pt x="0" y="587840"/>
                </a:lnTo>
                <a:cubicBezTo>
                  <a:pt x="0" y="263185"/>
                  <a:pt x="263185" y="0"/>
                  <a:pt x="587840" y="0"/>
                </a:cubicBezTo>
                <a:close/>
              </a:path>
            </a:pathLst>
          </a:cu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0596608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D9C624-5030-4104-BA87-1AEC37E49A73}"/>
              </a:ext>
            </a:extLst>
          </p:cNvPr>
          <p:cNvSpPr txBox="1"/>
          <p:nvPr/>
        </p:nvSpPr>
        <p:spPr>
          <a:xfrm>
            <a:off x="606488" y="102637"/>
            <a:ext cx="3596018" cy="461665"/>
          </a:xfrm>
          <a:prstGeom prst="rect">
            <a:avLst/>
          </a:prstGeom>
          <a:noFill/>
        </p:spPr>
        <p:txBody>
          <a:bodyPr wrap="square" rtlCol="0">
            <a:spAutoFit/>
          </a:bodyPr>
          <a:lstStyle/>
          <a:p>
            <a:r>
              <a:rPr lang="en-US" sz="2400" b="1" dirty="0">
                <a:solidFill>
                  <a:srgbClr val="000000"/>
                </a:solidFill>
                <a:effectLst/>
                <a:latin typeface="Times New Roman" panose="02020603050405020304" pitchFamily="18" charset="0"/>
                <a:ea typeface="Times New Roman" panose="02020603050405020304" pitchFamily="18" charset="0"/>
              </a:rPr>
              <a:t>Cryptography:</a:t>
            </a:r>
            <a:endParaRPr lang="en-US" sz="2400" dirty="0"/>
          </a:p>
        </p:txBody>
      </p:sp>
      <p:sp>
        <p:nvSpPr>
          <p:cNvPr id="7" name="TextBox 6">
            <a:extLst>
              <a:ext uri="{FF2B5EF4-FFF2-40B4-BE49-F238E27FC236}">
                <a16:creationId xmlns:a16="http://schemas.microsoft.com/office/drawing/2014/main" id="{5EFE2092-4E22-5183-DA1B-0D2ECC38140E}"/>
              </a:ext>
            </a:extLst>
          </p:cNvPr>
          <p:cNvSpPr txBox="1"/>
          <p:nvPr/>
        </p:nvSpPr>
        <p:spPr>
          <a:xfrm>
            <a:off x="606488" y="785277"/>
            <a:ext cx="6326156" cy="6111225"/>
          </a:xfrm>
          <a:prstGeom prst="rect">
            <a:avLst/>
          </a:prstGeom>
          <a:noFill/>
        </p:spPr>
        <p:txBody>
          <a:bodyPr wrap="square" rtlCol="0">
            <a:spAutoFit/>
          </a:bodyPr>
          <a:lstStyle/>
          <a:p>
            <a:pPr marL="285750" marR="0" indent="-285750" algn="l">
              <a:lnSpc>
                <a:spcPct val="107000"/>
              </a:lnSpc>
              <a:spcBef>
                <a:spcPts val="0"/>
              </a:spcBef>
              <a:spcAft>
                <a:spcPts val="40"/>
              </a:spcAft>
              <a:buFont typeface="Wingdings" panose="05000000000000000000" pitchFamily="2" charset="2"/>
              <a:buChar char="q"/>
              <a:tabLst>
                <a:tab pos="514350" algn="ctr"/>
                <a:tab pos="1191895" algn="ctr"/>
              </a:tabLst>
            </a:pPr>
            <a:r>
              <a:rPr lang="en-US" sz="1600" b="1" kern="100" dirty="0">
                <a:solidFill>
                  <a:srgbClr val="000000"/>
                </a:solidFill>
                <a:effectLst/>
                <a:latin typeface="Times New Roman" panose="02020603050405020304" pitchFamily="18" charset="0"/>
                <a:ea typeface="Times New Roman" panose="02020603050405020304" pitchFamily="18" charset="0"/>
              </a:rPr>
              <a:t>Hash Function:</a:t>
            </a:r>
            <a:endParaRPr lang="en-US" sz="1600" kern="100" dirty="0">
              <a:solidFill>
                <a:srgbClr val="000000"/>
              </a:solidFill>
              <a:effectLst/>
              <a:latin typeface="Times New Roman" panose="02020603050405020304" pitchFamily="18" charset="0"/>
              <a:ea typeface="Times New Roman" panose="02020603050405020304" pitchFamily="18" charset="0"/>
            </a:endParaRPr>
          </a:p>
          <a:p>
            <a:r>
              <a:rPr lang="en-US" sz="1600" dirty="0">
                <a:solidFill>
                  <a:srgbClr val="000000"/>
                </a:solidFill>
                <a:effectLst/>
                <a:latin typeface="Times New Roman" panose="02020603050405020304" pitchFamily="18" charset="0"/>
                <a:ea typeface="Times New Roman" panose="02020603050405020304" pitchFamily="18" charset="0"/>
              </a:rPr>
              <a:t>Blockchain technology uses hash functions to build a safe and impenetrable chain of blocks. </a:t>
            </a:r>
          </a:p>
          <a:p>
            <a:endParaRPr lang="en-US" sz="1600"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US" sz="16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Digital Signatures</a:t>
            </a:r>
            <a:r>
              <a:rPr lang="en-US" sz="1600" b="1" u="sng"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endParaRPr lang="en-US" sz="16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solidFill>
                  <a:srgbClr val="000000"/>
                </a:solidFill>
                <a:effectLst/>
                <a:latin typeface="Times New Roman" panose="02020603050405020304" pitchFamily="18" charset="0"/>
                <a:ea typeface="Times New Roman" panose="02020603050405020304" pitchFamily="18" charset="0"/>
              </a:rPr>
              <a:t>Blockchain relies on digital signatures to authenticate transactions and thwart fraud. A mathematical system known as a digital signature can be used to confirm the legitimacy of digital messages or documents.</a:t>
            </a:r>
          </a:p>
          <a:p>
            <a:r>
              <a:rPr lang="en-US" sz="1600" dirty="0">
                <a:solidFill>
                  <a:srgbClr val="000000"/>
                </a:solidFill>
                <a:effectLst/>
                <a:latin typeface="Times New Roman" panose="02020603050405020304" pitchFamily="18" charset="0"/>
                <a:ea typeface="Times New Roman" panose="02020603050405020304" pitchFamily="18" charset="0"/>
              </a:rPr>
              <a:t> </a:t>
            </a:r>
          </a:p>
          <a:p>
            <a:pPr marL="285750" indent="-285750">
              <a:buFont typeface="Wingdings" panose="05000000000000000000" pitchFamily="2" charset="2"/>
              <a:buChar char="q"/>
            </a:pPr>
            <a:r>
              <a:rPr lang="en-US" sz="16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Zero Knowledge Proof:</a:t>
            </a:r>
            <a:endParaRPr lang="en-US" sz="16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solidFill>
                  <a:srgbClr val="000000"/>
                </a:solidFill>
                <a:effectLst/>
                <a:latin typeface="Times New Roman" panose="02020603050405020304" pitchFamily="18" charset="0"/>
                <a:ea typeface="Times New Roman" panose="02020603050405020304" pitchFamily="18" charset="0"/>
              </a:rPr>
              <a:t>Zero-knowledge proofs enable one person to demonstrate to another that they are aware of something without disclosing any more details.</a:t>
            </a:r>
          </a:p>
          <a:p>
            <a:endParaRPr lang="en-US" sz="1600"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US" sz="1600"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Ring Signatures:</a:t>
            </a:r>
            <a:endParaRPr lang="en-US" sz="1600"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solidFill>
                  <a:srgbClr val="000000"/>
                </a:solidFill>
                <a:effectLst/>
                <a:latin typeface="Times New Roman" panose="02020603050405020304" pitchFamily="18" charset="0"/>
                <a:ea typeface="Times New Roman" panose="02020603050405020304" pitchFamily="18" charset="0"/>
              </a:rPr>
              <a:t>Ring signatures enable a group of individuals to sign a transaction jointly, but it is hard to identify which individual signed the transaction. </a:t>
            </a:r>
          </a:p>
          <a:p>
            <a:endParaRPr lang="en-US" sz="1600"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US" b="1" u="none" strike="noStrike"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Mixer:</a:t>
            </a:r>
            <a:endParaRPr lang="en-US" b="1" kern="100" dirty="0">
              <a:solidFill>
                <a:srgbClr val="000000"/>
              </a:solidFill>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kern="100" dirty="0">
                <a:solidFill>
                  <a:srgbClr val="000000"/>
                </a:solidFill>
                <a:effectLst/>
                <a:latin typeface="Times New Roman" panose="02020603050405020304" pitchFamily="18" charset="0"/>
                <a:ea typeface="Times New Roman" panose="02020603050405020304" pitchFamily="18" charset="0"/>
              </a:rPr>
              <a:t>Services that combine the funds of many users also referred to as "mixers" or "tumblers" make it more challenging to trace the source and destination of funds. By making it more challenging to track the movement of money, this can be used to enhance the privacy of transactions.</a:t>
            </a:r>
          </a:p>
          <a:p>
            <a:endParaRPr lang="en-US" sz="3600" dirty="0"/>
          </a:p>
        </p:txBody>
      </p:sp>
      <p:pic>
        <p:nvPicPr>
          <p:cNvPr id="12294" name="Picture 6" descr="[video-to-gif output image]">
            <a:extLst>
              <a:ext uri="{FF2B5EF4-FFF2-40B4-BE49-F238E27FC236}">
                <a16:creationId xmlns:a16="http://schemas.microsoft.com/office/drawing/2014/main" id="{72CFBE92-A554-C4AA-DD9C-56DF1AA1F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7650" y="1838325"/>
            <a:ext cx="36290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32310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6991B5-3F9F-0202-F840-A2348400B07F}"/>
              </a:ext>
            </a:extLst>
          </p:cNvPr>
          <p:cNvSpPr txBox="1"/>
          <p:nvPr/>
        </p:nvSpPr>
        <p:spPr>
          <a:xfrm>
            <a:off x="788631" y="1830549"/>
            <a:ext cx="4552950" cy="461665"/>
          </a:xfrm>
          <a:prstGeom prst="rect">
            <a:avLst/>
          </a:prstGeom>
          <a:noFill/>
        </p:spPr>
        <p:txBody>
          <a:bodyPr wrap="square" rtlCol="0">
            <a:spAutoFit/>
          </a:bodyPr>
          <a:lstStyle/>
          <a:p>
            <a:r>
              <a:rPr lang="en-US" sz="2400" b="1" dirty="0">
                <a:solidFill>
                  <a:srgbClr val="000000"/>
                </a:solidFill>
                <a:effectLst/>
                <a:latin typeface="Times New Roman" panose="02020603050405020304" pitchFamily="18" charset="0"/>
                <a:ea typeface="Times New Roman" panose="02020603050405020304" pitchFamily="18" charset="0"/>
              </a:rPr>
              <a:t>Consensus Mechanisms:</a:t>
            </a:r>
            <a:endParaRPr lang="en-US" sz="2400" dirty="0"/>
          </a:p>
        </p:txBody>
      </p:sp>
      <p:sp>
        <p:nvSpPr>
          <p:cNvPr id="3" name="TextBox 2">
            <a:extLst>
              <a:ext uri="{FF2B5EF4-FFF2-40B4-BE49-F238E27FC236}">
                <a16:creationId xmlns:a16="http://schemas.microsoft.com/office/drawing/2014/main" id="{0F1627AC-5B14-CFDA-8CDE-600965654F2E}"/>
              </a:ext>
            </a:extLst>
          </p:cNvPr>
          <p:cNvSpPr txBox="1"/>
          <p:nvPr/>
        </p:nvSpPr>
        <p:spPr>
          <a:xfrm>
            <a:off x="788631" y="3161570"/>
            <a:ext cx="7030422" cy="1323439"/>
          </a:xfrm>
          <a:prstGeom prst="rect">
            <a:avLst/>
          </a:prstGeom>
          <a:noFill/>
        </p:spPr>
        <p:txBody>
          <a:bodyPr wrap="square" rtlCol="0">
            <a:spAutoFit/>
          </a:bodyPr>
          <a:lstStyle/>
          <a:p>
            <a:r>
              <a:rPr lang="en-GB" sz="1600" dirty="0"/>
              <a:t>Consensus processes are used to make sure that everyone in the blockchain network agrees on the state of the network. Consensus mechanisms, a class of algorithms, allow nodes to concur on the validity of data and the chronological order of transactions. Blockchain employs a number of consensus techniques, including delegated proof of stake (</a:t>
            </a:r>
            <a:r>
              <a:rPr lang="en-GB" sz="1600" dirty="0" err="1"/>
              <a:t>DPoS</a:t>
            </a:r>
            <a:r>
              <a:rPr lang="en-GB" sz="1600" dirty="0"/>
              <a:t>), proof of stake, and proof of work (</a:t>
            </a:r>
            <a:r>
              <a:rPr lang="en-GB" sz="1600" dirty="0" err="1"/>
              <a:t>PoW</a:t>
            </a:r>
            <a:r>
              <a:rPr lang="en-GB" sz="1600" dirty="0"/>
              <a:t>).</a:t>
            </a:r>
            <a:endParaRPr lang="en-US" sz="1600" dirty="0"/>
          </a:p>
        </p:txBody>
      </p:sp>
      <p:pic>
        <p:nvPicPr>
          <p:cNvPr id="13314" name="Picture 2" descr="[video-to-gif output image]">
            <a:extLst>
              <a:ext uri="{FF2B5EF4-FFF2-40B4-BE49-F238E27FC236}">
                <a16:creationId xmlns:a16="http://schemas.microsoft.com/office/drawing/2014/main" id="{4BB08BA4-53C4-FA41-97AC-F36283BA5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547" y="1989753"/>
            <a:ext cx="3656822" cy="365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81828"/>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6B7EEC-4EAA-53AD-758C-73E63DF89424}"/>
              </a:ext>
            </a:extLst>
          </p:cNvPr>
          <p:cNvSpPr txBox="1"/>
          <p:nvPr/>
        </p:nvSpPr>
        <p:spPr>
          <a:xfrm>
            <a:off x="821095" y="1632857"/>
            <a:ext cx="3918857" cy="461665"/>
          </a:xfrm>
          <a:prstGeom prst="rect">
            <a:avLst/>
          </a:prstGeom>
          <a:noFill/>
        </p:spPr>
        <p:txBody>
          <a:bodyPr wrap="square" rtlCol="0">
            <a:spAutoFit/>
          </a:bodyPr>
          <a:lstStyle/>
          <a:p>
            <a:r>
              <a:rPr lang="en-US" sz="2400" b="1" dirty="0">
                <a:solidFill>
                  <a:srgbClr val="000000"/>
                </a:solidFill>
                <a:effectLst/>
                <a:latin typeface="Times New Roman" panose="02020603050405020304" pitchFamily="18" charset="0"/>
                <a:ea typeface="Times New Roman" panose="02020603050405020304" pitchFamily="18" charset="0"/>
              </a:rPr>
              <a:t>Data Structures:</a:t>
            </a:r>
            <a:endParaRPr lang="en-US" sz="2400" dirty="0"/>
          </a:p>
        </p:txBody>
      </p:sp>
      <p:sp>
        <p:nvSpPr>
          <p:cNvPr id="3" name="TextBox 2">
            <a:extLst>
              <a:ext uri="{FF2B5EF4-FFF2-40B4-BE49-F238E27FC236}">
                <a16:creationId xmlns:a16="http://schemas.microsoft.com/office/drawing/2014/main" id="{7ECBEB67-0256-5E55-2A30-F230DB208FEE}"/>
              </a:ext>
            </a:extLst>
          </p:cNvPr>
          <p:cNvSpPr txBox="1"/>
          <p:nvPr/>
        </p:nvSpPr>
        <p:spPr>
          <a:xfrm>
            <a:off x="821095" y="3025381"/>
            <a:ext cx="5626358" cy="1323439"/>
          </a:xfrm>
          <a:prstGeom prst="rect">
            <a:avLst/>
          </a:prstGeom>
          <a:noFill/>
        </p:spPr>
        <p:txBody>
          <a:bodyPr wrap="square" rtlCol="0">
            <a:spAutoFit/>
          </a:bodyPr>
          <a:lstStyle/>
          <a:p>
            <a:r>
              <a:rPr lang="en-GB" sz="1600" dirty="0"/>
              <a:t>Linked lists are the most common sort of data structure used in blockchain. They are a rapid and efficient method for storing data and chaining blocks together. Other forms of data structures that are occasionally used in blockchain technology include trees, graphs, and Merkle trees.</a:t>
            </a:r>
            <a:endParaRPr lang="en-US" sz="1600" dirty="0"/>
          </a:p>
        </p:txBody>
      </p:sp>
      <p:pic>
        <p:nvPicPr>
          <p:cNvPr id="14338" name="Picture 2" descr="[video-to-gif output image]">
            <a:extLst>
              <a:ext uri="{FF2B5EF4-FFF2-40B4-BE49-F238E27FC236}">
                <a16:creationId xmlns:a16="http://schemas.microsoft.com/office/drawing/2014/main" id="{25354AA2-FB6D-EC07-2B3D-B51477C5D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970" y="1541884"/>
            <a:ext cx="4213550" cy="421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44715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7" name="Rectangle 1536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378" name="Arc 1536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C2EF987-0860-59F5-4415-7429FFFA4F7A}"/>
              </a:ext>
            </a:extLst>
          </p:cNvPr>
          <p:cNvSpPr txBox="1"/>
          <p:nvPr/>
        </p:nvSpPr>
        <p:spPr>
          <a:xfrm>
            <a:off x="5894962" y="479493"/>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METHEDOLOGY:</a:t>
            </a:r>
          </a:p>
        </p:txBody>
      </p:sp>
      <p:sp>
        <p:nvSpPr>
          <p:cNvPr id="15379" name="Freeform: Shape 1537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362" name="Picture 2" descr="[video-to-gif output image]">
            <a:extLst>
              <a:ext uri="{FF2B5EF4-FFF2-40B4-BE49-F238E27FC236}">
                <a16:creationId xmlns:a16="http://schemas.microsoft.com/office/drawing/2014/main" id="{F89D9463-8CDD-A34F-4F47-5930B7523A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30C0F8-B3D9-2831-5837-239C51E25022}"/>
              </a:ext>
            </a:extLst>
          </p:cNvPr>
          <p:cNvSpPr txBox="1"/>
          <p:nvPr/>
        </p:nvSpPr>
        <p:spPr>
          <a:xfrm>
            <a:off x="5894962" y="1984443"/>
            <a:ext cx="5458838" cy="419252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b="1">
                <a:effectLst/>
              </a:rPr>
              <a:t>Literature Survey</a:t>
            </a:r>
          </a:p>
          <a:p>
            <a:pPr marL="285750" indent="-228600">
              <a:lnSpc>
                <a:spcPct val="90000"/>
              </a:lnSpc>
              <a:spcAft>
                <a:spcPts val="600"/>
              </a:spcAft>
              <a:buFont typeface="Arial" panose="020B0604020202020204" pitchFamily="34" charset="0"/>
              <a:buChar char="•"/>
            </a:pPr>
            <a:r>
              <a:rPr lang="en-US" b="1">
                <a:effectLst/>
              </a:rPr>
              <a:t>Threat Analysis</a:t>
            </a:r>
          </a:p>
          <a:p>
            <a:pPr marL="285750" indent="-228600">
              <a:lnSpc>
                <a:spcPct val="90000"/>
              </a:lnSpc>
              <a:spcAft>
                <a:spcPts val="600"/>
              </a:spcAft>
              <a:buFont typeface="Arial" panose="020B0604020202020204" pitchFamily="34" charset="0"/>
              <a:buChar char="•"/>
            </a:pPr>
            <a:r>
              <a:rPr lang="en-US" b="1">
                <a:effectLst/>
              </a:rPr>
              <a:t>Vulnerability</a:t>
            </a:r>
          </a:p>
          <a:p>
            <a:pPr marL="285750" indent="-228600">
              <a:lnSpc>
                <a:spcPct val="90000"/>
              </a:lnSpc>
              <a:spcAft>
                <a:spcPts val="600"/>
              </a:spcAft>
              <a:buFont typeface="Arial" panose="020B0604020202020204" pitchFamily="34" charset="0"/>
              <a:buChar char="•"/>
            </a:pPr>
            <a:r>
              <a:rPr lang="en-US" b="1">
                <a:effectLst/>
              </a:rPr>
              <a:t> Examination</a:t>
            </a:r>
          </a:p>
          <a:p>
            <a:pPr marL="285750" indent="-228600">
              <a:lnSpc>
                <a:spcPct val="90000"/>
              </a:lnSpc>
              <a:spcAft>
                <a:spcPts val="600"/>
              </a:spcAft>
              <a:buFont typeface="Arial" panose="020B0604020202020204" pitchFamily="34" charset="0"/>
              <a:buChar char="•"/>
            </a:pPr>
            <a:r>
              <a:rPr lang="en-US" b="1">
                <a:effectLst/>
              </a:rPr>
              <a:t>Attack Simulation</a:t>
            </a:r>
          </a:p>
          <a:p>
            <a:pPr marL="285750" indent="-228600">
              <a:lnSpc>
                <a:spcPct val="90000"/>
              </a:lnSpc>
              <a:spcAft>
                <a:spcPts val="600"/>
              </a:spcAft>
              <a:buFont typeface="Arial" panose="020B0604020202020204" pitchFamily="34" charset="0"/>
              <a:buChar char="•"/>
            </a:pPr>
            <a:r>
              <a:rPr lang="en-US" b="1">
                <a:effectLst/>
              </a:rPr>
              <a:t>Risk Assessment</a:t>
            </a:r>
          </a:p>
          <a:p>
            <a:pPr marL="285750" indent="-228600">
              <a:lnSpc>
                <a:spcPct val="90000"/>
              </a:lnSpc>
              <a:spcAft>
                <a:spcPts val="600"/>
              </a:spcAft>
              <a:buFont typeface="Arial" panose="020B0604020202020204" pitchFamily="34" charset="0"/>
              <a:buChar char="•"/>
            </a:pPr>
            <a:r>
              <a:rPr lang="en-US" b="1">
                <a:effectLst/>
              </a:rPr>
              <a:t>Mitigation Strategy</a:t>
            </a:r>
          </a:p>
          <a:p>
            <a:pPr marL="285750" indent="-228600">
              <a:lnSpc>
                <a:spcPct val="90000"/>
              </a:lnSpc>
              <a:spcAft>
                <a:spcPts val="600"/>
              </a:spcAft>
              <a:buFont typeface="Arial" panose="020B0604020202020204" pitchFamily="34" charset="0"/>
              <a:buChar char="•"/>
            </a:pPr>
            <a:r>
              <a:rPr lang="en-US" b="1">
                <a:effectLst/>
              </a:rPr>
              <a:t>Evaluation</a:t>
            </a:r>
            <a:endParaRPr lang="en-US"/>
          </a:p>
        </p:txBody>
      </p:sp>
    </p:spTree>
    <p:extLst>
      <p:ext uri="{BB962C8B-B14F-4D97-AF65-F5344CB8AC3E}">
        <p14:creationId xmlns:p14="http://schemas.microsoft.com/office/powerpoint/2010/main" val="22918666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video-to-gif output image]">
            <a:extLst>
              <a:ext uri="{FF2B5EF4-FFF2-40B4-BE49-F238E27FC236}">
                <a16:creationId xmlns:a16="http://schemas.microsoft.com/office/drawing/2014/main" id="{FC091F1D-4B0D-135D-10F8-5809F3311A1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524" y="313432"/>
            <a:ext cx="2417045" cy="2425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13BC-AFE4-14E6-CA4F-ED00F772DF28}"/>
              </a:ext>
            </a:extLst>
          </p:cNvPr>
          <p:cNvSpPr txBox="1"/>
          <p:nvPr/>
        </p:nvSpPr>
        <p:spPr>
          <a:xfrm>
            <a:off x="4169139" y="591659"/>
            <a:ext cx="4765576" cy="1127040"/>
          </a:xfrm>
          <a:prstGeom prst="rect">
            <a:avLst/>
          </a:prstGeom>
          <a:noFill/>
        </p:spPr>
        <p:txBody>
          <a:bodyPr wrap="square" rtlCol="0">
            <a:spAutoFit/>
          </a:bodyPr>
          <a:lstStyle/>
          <a:p>
            <a:pPr defTabSz="969264">
              <a:spcAft>
                <a:spcPts val="600"/>
              </a:spcAft>
            </a:pPr>
            <a:r>
              <a:rPr lang="en-US" sz="1908" kern="1200" dirty="0">
                <a:solidFill>
                  <a:schemeClr val="tx1"/>
                </a:solidFill>
                <a:latin typeface="+mn-lt"/>
                <a:ea typeface="+mn-ea"/>
                <a:cs typeface="+mn-cs"/>
              </a:rPr>
              <a:t>Eva Islam</a:t>
            </a:r>
          </a:p>
          <a:p>
            <a:pPr defTabSz="969264">
              <a:spcAft>
                <a:spcPts val="600"/>
              </a:spcAft>
            </a:pPr>
            <a:r>
              <a:rPr lang="en-US" sz="1908" kern="1200" dirty="0">
                <a:solidFill>
                  <a:schemeClr val="tx1"/>
                </a:solidFill>
                <a:latin typeface="+mn-lt"/>
                <a:ea typeface="+mn-ea"/>
                <a:cs typeface="+mn-cs"/>
              </a:rPr>
              <a:t>2020-1-60-273</a:t>
            </a:r>
          </a:p>
          <a:p>
            <a:pPr defTabSz="969264">
              <a:spcAft>
                <a:spcPts val="600"/>
              </a:spcAft>
            </a:pPr>
            <a:r>
              <a:rPr lang="en-US" sz="1908" kern="1200" dirty="0">
                <a:solidFill>
                  <a:schemeClr val="tx1"/>
                </a:solidFill>
                <a:latin typeface="+mn-lt"/>
                <a:ea typeface="+mn-ea"/>
                <a:cs typeface="+mn-cs"/>
              </a:rPr>
              <a:t>Computer Science and Engineering</a:t>
            </a:r>
            <a:endParaRPr lang="en-US" dirty="0"/>
          </a:p>
        </p:txBody>
      </p:sp>
      <p:pic>
        <p:nvPicPr>
          <p:cNvPr id="5" name="Picture 2" descr="[video-to-gif output image]">
            <a:extLst>
              <a:ext uri="{FF2B5EF4-FFF2-40B4-BE49-F238E27FC236}">
                <a16:creationId xmlns:a16="http://schemas.microsoft.com/office/drawing/2014/main" id="{1F5F0607-DECC-FC1A-1203-F466CC3A4D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19908" y="2080317"/>
            <a:ext cx="2417045" cy="24275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389F48-A2F3-1BAF-729C-16339E4208FF}"/>
              </a:ext>
            </a:extLst>
          </p:cNvPr>
          <p:cNvSpPr txBox="1"/>
          <p:nvPr/>
        </p:nvSpPr>
        <p:spPr>
          <a:xfrm>
            <a:off x="4169139" y="2738534"/>
            <a:ext cx="4765576" cy="1127040"/>
          </a:xfrm>
          <a:prstGeom prst="rect">
            <a:avLst/>
          </a:prstGeom>
          <a:noFill/>
        </p:spPr>
        <p:txBody>
          <a:bodyPr wrap="square" rtlCol="0">
            <a:spAutoFit/>
          </a:bodyPr>
          <a:lstStyle/>
          <a:p>
            <a:pPr defTabSz="969264">
              <a:spcAft>
                <a:spcPts val="600"/>
              </a:spcAft>
            </a:pPr>
            <a:r>
              <a:rPr lang="en-US" sz="1908" dirty="0"/>
              <a:t>Saiful Islam</a:t>
            </a:r>
            <a:endParaRPr lang="en-US" sz="1908" kern="1200" dirty="0">
              <a:latin typeface="+mn-lt"/>
              <a:ea typeface="+mn-ea"/>
              <a:cs typeface="+mn-cs"/>
            </a:endParaRPr>
          </a:p>
          <a:p>
            <a:pPr defTabSz="969264">
              <a:spcAft>
                <a:spcPts val="600"/>
              </a:spcAft>
            </a:pPr>
            <a:r>
              <a:rPr lang="en-US" sz="1908" kern="1200" dirty="0">
                <a:latin typeface="+mn-lt"/>
                <a:ea typeface="+mn-ea"/>
                <a:cs typeface="+mn-cs"/>
              </a:rPr>
              <a:t>2020-1-60-184</a:t>
            </a:r>
          </a:p>
          <a:p>
            <a:pPr defTabSz="969264">
              <a:spcAft>
                <a:spcPts val="600"/>
              </a:spcAft>
            </a:pPr>
            <a:r>
              <a:rPr lang="en-US" sz="1908" kern="1200" dirty="0">
                <a:latin typeface="+mn-lt"/>
                <a:ea typeface="+mn-ea"/>
                <a:cs typeface="+mn-cs"/>
              </a:rPr>
              <a:t>Computer Science and Engineering</a:t>
            </a:r>
            <a:endParaRPr lang="en-US" dirty="0"/>
          </a:p>
        </p:txBody>
      </p:sp>
      <p:pic>
        <p:nvPicPr>
          <p:cNvPr id="3" name="Picture 6" descr="[video-to-gif output image]">
            <a:extLst>
              <a:ext uri="{FF2B5EF4-FFF2-40B4-BE49-F238E27FC236}">
                <a16:creationId xmlns:a16="http://schemas.microsoft.com/office/drawing/2014/main" id="{AEBE31C9-4891-1355-78EB-6489B432C3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523" y="4119466"/>
            <a:ext cx="2417045" cy="24251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1F5D05-5B8E-89F6-5C5C-EB25614D26A3}"/>
              </a:ext>
            </a:extLst>
          </p:cNvPr>
          <p:cNvSpPr txBox="1"/>
          <p:nvPr/>
        </p:nvSpPr>
        <p:spPr>
          <a:xfrm>
            <a:off x="4169139" y="4885409"/>
            <a:ext cx="4765576" cy="1127040"/>
          </a:xfrm>
          <a:prstGeom prst="rect">
            <a:avLst/>
          </a:prstGeom>
          <a:noFill/>
        </p:spPr>
        <p:txBody>
          <a:bodyPr wrap="square" rtlCol="0">
            <a:spAutoFit/>
          </a:bodyPr>
          <a:lstStyle/>
          <a:p>
            <a:pPr defTabSz="969264">
              <a:spcAft>
                <a:spcPts val="600"/>
              </a:spcAft>
            </a:pPr>
            <a:r>
              <a:rPr lang="en-US" sz="1908" dirty="0" err="1"/>
              <a:t>Nisu</a:t>
            </a:r>
            <a:endParaRPr lang="en-US" sz="1908" kern="1200" dirty="0">
              <a:latin typeface="+mn-lt"/>
              <a:ea typeface="+mn-ea"/>
              <a:cs typeface="+mn-cs"/>
            </a:endParaRPr>
          </a:p>
          <a:p>
            <a:pPr defTabSz="969264">
              <a:spcAft>
                <a:spcPts val="600"/>
              </a:spcAft>
            </a:pPr>
            <a:r>
              <a:rPr lang="en-US" sz="1908" kern="1200" dirty="0">
                <a:latin typeface="+mn-lt"/>
                <a:ea typeface="+mn-ea"/>
                <a:cs typeface="+mn-cs"/>
              </a:rPr>
              <a:t>2020-1-60-186</a:t>
            </a:r>
          </a:p>
          <a:p>
            <a:pPr defTabSz="969264">
              <a:spcAft>
                <a:spcPts val="600"/>
              </a:spcAft>
            </a:pPr>
            <a:r>
              <a:rPr lang="en-US" sz="1908" kern="1200" dirty="0">
                <a:latin typeface="+mn-lt"/>
                <a:ea typeface="+mn-ea"/>
                <a:cs typeface="+mn-cs"/>
              </a:rPr>
              <a:t>Computer Science and Engineering</a:t>
            </a:r>
            <a:endParaRPr lang="en-US" dirty="0"/>
          </a:p>
        </p:txBody>
      </p:sp>
    </p:spTree>
    <p:extLst>
      <p:ext uri="{BB962C8B-B14F-4D97-AF65-F5344CB8AC3E}">
        <p14:creationId xmlns:p14="http://schemas.microsoft.com/office/powerpoint/2010/main" val="1280372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video-to-gif output image]">
            <a:extLst>
              <a:ext uri="{FF2B5EF4-FFF2-40B4-BE49-F238E27FC236}">
                <a16:creationId xmlns:a16="http://schemas.microsoft.com/office/drawing/2014/main" id="{ED59116E-FCB8-050A-D45B-6BFE5F779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219233"/>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606CFB8-C759-9D48-A2E0-72774B0E51BF}"/>
              </a:ext>
            </a:extLst>
          </p:cNvPr>
          <p:cNvSpPr/>
          <p:nvPr/>
        </p:nvSpPr>
        <p:spPr>
          <a:xfrm>
            <a:off x="1438275" y="1457325"/>
            <a:ext cx="9439275" cy="3752850"/>
          </a:xfrm>
          <a:custGeom>
            <a:avLst/>
            <a:gdLst/>
            <a:ahLst/>
            <a:cxnLst/>
            <a:rect l="l" t="t" r="r" b="b"/>
            <a:pathLst>
              <a:path w="9439275" h="3752850">
                <a:moveTo>
                  <a:pt x="4673449" y="1689988"/>
                </a:moveTo>
                <a:lnTo>
                  <a:pt x="4673858" y="1689988"/>
                </a:lnTo>
                <a:lnTo>
                  <a:pt x="4766355" y="1953972"/>
                </a:lnTo>
                <a:lnTo>
                  <a:pt x="4582180" y="1953972"/>
                </a:lnTo>
                <a:close/>
                <a:moveTo>
                  <a:pt x="3492349" y="1689988"/>
                </a:moveTo>
                <a:lnTo>
                  <a:pt x="3492758" y="1689988"/>
                </a:lnTo>
                <a:lnTo>
                  <a:pt x="3585255" y="1953972"/>
                </a:lnTo>
                <a:lnTo>
                  <a:pt x="3401080" y="1953972"/>
                </a:lnTo>
                <a:close/>
                <a:moveTo>
                  <a:pt x="4111995" y="1619592"/>
                </a:moveTo>
                <a:cubicBezTo>
                  <a:pt x="4109812" y="1619592"/>
                  <a:pt x="4107834" y="1620138"/>
                  <a:pt x="4106060" y="1621229"/>
                </a:cubicBezTo>
                <a:cubicBezTo>
                  <a:pt x="4104287" y="1622321"/>
                  <a:pt x="4102854" y="1624094"/>
                  <a:pt x="4101763" y="1626550"/>
                </a:cubicBezTo>
                <a:cubicBezTo>
                  <a:pt x="4100672" y="1629006"/>
                  <a:pt x="4099785" y="1632212"/>
                  <a:pt x="4099103" y="1636168"/>
                </a:cubicBezTo>
                <a:cubicBezTo>
                  <a:pt x="4098420" y="1640124"/>
                  <a:pt x="4098079" y="1644695"/>
                  <a:pt x="4098079" y="1649879"/>
                </a:cubicBezTo>
                <a:cubicBezTo>
                  <a:pt x="4098079" y="1655063"/>
                  <a:pt x="4098420" y="1659565"/>
                  <a:pt x="4099103" y="1663385"/>
                </a:cubicBezTo>
                <a:cubicBezTo>
                  <a:pt x="4099785" y="1667205"/>
                  <a:pt x="4100672" y="1670274"/>
                  <a:pt x="4101763" y="1672594"/>
                </a:cubicBezTo>
                <a:cubicBezTo>
                  <a:pt x="4102854" y="1674913"/>
                  <a:pt x="4104287" y="1676618"/>
                  <a:pt x="4106060" y="1677710"/>
                </a:cubicBezTo>
                <a:cubicBezTo>
                  <a:pt x="4107834" y="1678801"/>
                  <a:pt x="4109812" y="1679347"/>
                  <a:pt x="4111995" y="1679347"/>
                </a:cubicBezTo>
                <a:lnTo>
                  <a:pt x="4260972" y="1679347"/>
                </a:lnTo>
                <a:lnTo>
                  <a:pt x="4260972" y="2138556"/>
                </a:lnTo>
                <a:cubicBezTo>
                  <a:pt x="4260972" y="2140739"/>
                  <a:pt x="4261517" y="2142649"/>
                  <a:pt x="4262609" y="2144286"/>
                </a:cubicBezTo>
                <a:cubicBezTo>
                  <a:pt x="4263700" y="2145923"/>
                  <a:pt x="4265610" y="2147219"/>
                  <a:pt x="4268339" y="2148174"/>
                </a:cubicBezTo>
                <a:cubicBezTo>
                  <a:pt x="4271067" y="2149129"/>
                  <a:pt x="4274751" y="2149948"/>
                  <a:pt x="4279389" y="2150630"/>
                </a:cubicBezTo>
                <a:cubicBezTo>
                  <a:pt x="4284028" y="2151312"/>
                  <a:pt x="4289621" y="2151653"/>
                  <a:pt x="4296170" y="2151653"/>
                </a:cubicBezTo>
                <a:cubicBezTo>
                  <a:pt x="4302991" y="2151653"/>
                  <a:pt x="4308653" y="2151312"/>
                  <a:pt x="4313155" y="2150630"/>
                </a:cubicBezTo>
                <a:cubicBezTo>
                  <a:pt x="4317657" y="2149948"/>
                  <a:pt x="4321272" y="2149129"/>
                  <a:pt x="4324000" y="2148174"/>
                </a:cubicBezTo>
                <a:cubicBezTo>
                  <a:pt x="4326729" y="2147219"/>
                  <a:pt x="4328639" y="2145923"/>
                  <a:pt x="4329730" y="2144286"/>
                </a:cubicBezTo>
                <a:cubicBezTo>
                  <a:pt x="4330822" y="2142649"/>
                  <a:pt x="4331367" y="2140739"/>
                  <a:pt x="4331367" y="2138556"/>
                </a:cubicBezTo>
                <a:lnTo>
                  <a:pt x="4331367" y="1679347"/>
                </a:lnTo>
                <a:lnTo>
                  <a:pt x="4480344" y="1679347"/>
                </a:lnTo>
                <a:cubicBezTo>
                  <a:pt x="4482527" y="1679347"/>
                  <a:pt x="4484506" y="1678801"/>
                  <a:pt x="4486279" y="1677710"/>
                </a:cubicBezTo>
                <a:cubicBezTo>
                  <a:pt x="4488052" y="1676618"/>
                  <a:pt x="4489553" y="1674913"/>
                  <a:pt x="4490781" y="1672594"/>
                </a:cubicBezTo>
                <a:cubicBezTo>
                  <a:pt x="4492009" y="1670274"/>
                  <a:pt x="4492896" y="1667205"/>
                  <a:pt x="4493441" y="1663385"/>
                </a:cubicBezTo>
                <a:cubicBezTo>
                  <a:pt x="4493987" y="1659565"/>
                  <a:pt x="4494260" y="1655063"/>
                  <a:pt x="4494260" y="1649879"/>
                </a:cubicBezTo>
                <a:cubicBezTo>
                  <a:pt x="4494260" y="1644695"/>
                  <a:pt x="4493987" y="1640124"/>
                  <a:pt x="4493441" y="1636168"/>
                </a:cubicBezTo>
                <a:cubicBezTo>
                  <a:pt x="4492896" y="1632212"/>
                  <a:pt x="4492009" y="1629006"/>
                  <a:pt x="4490781" y="1626550"/>
                </a:cubicBezTo>
                <a:cubicBezTo>
                  <a:pt x="4489553" y="1624094"/>
                  <a:pt x="4488052" y="1622321"/>
                  <a:pt x="4486279" y="1621229"/>
                </a:cubicBezTo>
                <a:cubicBezTo>
                  <a:pt x="4484506" y="1620138"/>
                  <a:pt x="4482527" y="1619592"/>
                  <a:pt x="4480344" y="1619592"/>
                </a:cubicBezTo>
                <a:close/>
                <a:moveTo>
                  <a:pt x="3692895" y="1619592"/>
                </a:moveTo>
                <a:cubicBezTo>
                  <a:pt x="3690712" y="1619592"/>
                  <a:pt x="3688734" y="1620138"/>
                  <a:pt x="3686960" y="1621229"/>
                </a:cubicBezTo>
                <a:cubicBezTo>
                  <a:pt x="3685187" y="1622321"/>
                  <a:pt x="3683754" y="1624094"/>
                  <a:pt x="3682663" y="1626550"/>
                </a:cubicBezTo>
                <a:cubicBezTo>
                  <a:pt x="3681572" y="1629006"/>
                  <a:pt x="3680685" y="1632212"/>
                  <a:pt x="3680003" y="1636168"/>
                </a:cubicBezTo>
                <a:cubicBezTo>
                  <a:pt x="3679320" y="1640124"/>
                  <a:pt x="3678979" y="1644695"/>
                  <a:pt x="3678979" y="1649879"/>
                </a:cubicBezTo>
                <a:cubicBezTo>
                  <a:pt x="3678979" y="1655063"/>
                  <a:pt x="3679320" y="1659565"/>
                  <a:pt x="3680003" y="1663385"/>
                </a:cubicBezTo>
                <a:cubicBezTo>
                  <a:pt x="3680685" y="1667205"/>
                  <a:pt x="3681572" y="1670274"/>
                  <a:pt x="3682663" y="1672594"/>
                </a:cubicBezTo>
                <a:cubicBezTo>
                  <a:pt x="3683754" y="1674913"/>
                  <a:pt x="3685187" y="1676618"/>
                  <a:pt x="3686960" y="1677710"/>
                </a:cubicBezTo>
                <a:cubicBezTo>
                  <a:pt x="3688734" y="1678801"/>
                  <a:pt x="3690712" y="1679347"/>
                  <a:pt x="3692895" y="1679347"/>
                </a:cubicBezTo>
                <a:lnTo>
                  <a:pt x="3841872" y="1679347"/>
                </a:lnTo>
                <a:lnTo>
                  <a:pt x="3841872" y="2138556"/>
                </a:lnTo>
                <a:cubicBezTo>
                  <a:pt x="3841872" y="2140739"/>
                  <a:pt x="3842417" y="2142649"/>
                  <a:pt x="3843509" y="2144286"/>
                </a:cubicBezTo>
                <a:cubicBezTo>
                  <a:pt x="3844600" y="2145923"/>
                  <a:pt x="3846510" y="2147219"/>
                  <a:pt x="3849239" y="2148174"/>
                </a:cubicBezTo>
                <a:cubicBezTo>
                  <a:pt x="3851967" y="2149129"/>
                  <a:pt x="3855651" y="2149948"/>
                  <a:pt x="3860289" y="2150630"/>
                </a:cubicBezTo>
                <a:cubicBezTo>
                  <a:pt x="3864928" y="2151312"/>
                  <a:pt x="3870521" y="2151653"/>
                  <a:pt x="3877070" y="2151653"/>
                </a:cubicBezTo>
                <a:cubicBezTo>
                  <a:pt x="3883891" y="2151653"/>
                  <a:pt x="3889553" y="2151312"/>
                  <a:pt x="3894055" y="2150630"/>
                </a:cubicBezTo>
                <a:cubicBezTo>
                  <a:pt x="3898557" y="2149948"/>
                  <a:pt x="3902172" y="2149129"/>
                  <a:pt x="3904901" y="2148174"/>
                </a:cubicBezTo>
                <a:cubicBezTo>
                  <a:pt x="3907629" y="2147219"/>
                  <a:pt x="3909539" y="2145923"/>
                  <a:pt x="3910630" y="2144286"/>
                </a:cubicBezTo>
                <a:cubicBezTo>
                  <a:pt x="3911722" y="2142649"/>
                  <a:pt x="3912268" y="2140739"/>
                  <a:pt x="3912268" y="2138556"/>
                </a:cubicBezTo>
                <a:lnTo>
                  <a:pt x="3912268" y="1679347"/>
                </a:lnTo>
                <a:lnTo>
                  <a:pt x="4061244" y="1679347"/>
                </a:lnTo>
                <a:cubicBezTo>
                  <a:pt x="4063427" y="1679347"/>
                  <a:pt x="4065405" y="1678801"/>
                  <a:pt x="4067179" y="1677710"/>
                </a:cubicBezTo>
                <a:cubicBezTo>
                  <a:pt x="4068953" y="1676618"/>
                  <a:pt x="4070453" y="1674913"/>
                  <a:pt x="4071681" y="1672594"/>
                </a:cubicBezTo>
                <a:cubicBezTo>
                  <a:pt x="4072909" y="1670274"/>
                  <a:pt x="4073796" y="1667205"/>
                  <a:pt x="4074341" y="1663385"/>
                </a:cubicBezTo>
                <a:cubicBezTo>
                  <a:pt x="4074887" y="1659565"/>
                  <a:pt x="4075160" y="1655063"/>
                  <a:pt x="4075160" y="1649879"/>
                </a:cubicBezTo>
                <a:cubicBezTo>
                  <a:pt x="4075160" y="1644695"/>
                  <a:pt x="4074887" y="1640124"/>
                  <a:pt x="4074341" y="1636168"/>
                </a:cubicBezTo>
                <a:cubicBezTo>
                  <a:pt x="4073796" y="1632212"/>
                  <a:pt x="4072909" y="1629006"/>
                  <a:pt x="4071681" y="1626550"/>
                </a:cubicBezTo>
                <a:cubicBezTo>
                  <a:pt x="4070453" y="1624094"/>
                  <a:pt x="4068953" y="1622321"/>
                  <a:pt x="4067179" y="1621229"/>
                </a:cubicBezTo>
                <a:cubicBezTo>
                  <a:pt x="4065405" y="1620138"/>
                  <a:pt x="4063427" y="1619592"/>
                  <a:pt x="4061244" y="1619592"/>
                </a:cubicBezTo>
                <a:close/>
                <a:moveTo>
                  <a:pt x="5464359" y="1617137"/>
                </a:moveTo>
                <a:cubicBezTo>
                  <a:pt x="5457810" y="1617137"/>
                  <a:pt x="5452217" y="1617478"/>
                  <a:pt x="5447579" y="1618160"/>
                </a:cubicBezTo>
                <a:cubicBezTo>
                  <a:pt x="5442940" y="1618842"/>
                  <a:pt x="5439256" y="1619660"/>
                  <a:pt x="5436528" y="1620615"/>
                </a:cubicBezTo>
                <a:cubicBezTo>
                  <a:pt x="5433799" y="1621570"/>
                  <a:pt x="5431889" y="1622866"/>
                  <a:pt x="5430798" y="1624504"/>
                </a:cubicBezTo>
                <a:cubicBezTo>
                  <a:pt x="5429706" y="1626141"/>
                  <a:pt x="5429161" y="1628051"/>
                  <a:pt x="5429161" y="1630233"/>
                </a:cubicBezTo>
                <a:lnTo>
                  <a:pt x="5429161" y="2138556"/>
                </a:lnTo>
                <a:cubicBezTo>
                  <a:pt x="5429161" y="2140466"/>
                  <a:pt x="5429706" y="2142308"/>
                  <a:pt x="5430798" y="2144081"/>
                </a:cubicBezTo>
                <a:cubicBezTo>
                  <a:pt x="5431889" y="2145855"/>
                  <a:pt x="5433799" y="2147219"/>
                  <a:pt x="5436528" y="2148174"/>
                </a:cubicBezTo>
                <a:cubicBezTo>
                  <a:pt x="5439256" y="2149129"/>
                  <a:pt x="5442940" y="2149948"/>
                  <a:pt x="5447579" y="2150630"/>
                </a:cubicBezTo>
                <a:cubicBezTo>
                  <a:pt x="5452217" y="2151312"/>
                  <a:pt x="5457810" y="2151653"/>
                  <a:pt x="5464359" y="2151653"/>
                </a:cubicBezTo>
                <a:cubicBezTo>
                  <a:pt x="5471180" y="2151653"/>
                  <a:pt x="5476842" y="2151312"/>
                  <a:pt x="5481344" y="2150630"/>
                </a:cubicBezTo>
                <a:cubicBezTo>
                  <a:pt x="5485846" y="2149948"/>
                  <a:pt x="5489461" y="2149129"/>
                  <a:pt x="5492190" y="2148174"/>
                </a:cubicBezTo>
                <a:cubicBezTo>
                  <a:pt x="5494918" y="2147219"/>
                  <a:pt x="5496828" y="2145855"/>
                  <a:pt x="5497920" y="2144081"/>
                </a:cubicBezTo>
                <a:cubicBezTo>
                  <a:pt x="5499011" y="2142308"/>
                  <a:pt x="5499557" y="2140466"/>
                  <a:pt x="5499557" y="2138556"/>
                </a:cubicBezTo>
                <a:lnTo>
                  <a:pt x="5499557" y="1873754"/>
                </a:lnTo>
                <a:lnTo>
                  <a:pt x="5694373" y="2138556"/>
                </a:lnTo>
                <a:cubicBezTo>
                  <a:pt x="5696283" y="2141284"/>
                  <a:pt x="5698738" y="2143740"/>
                  <a:pt x="5701740" y="2145923"/>
                </a:cubicBezTo>
                <a:cubicBezTo>
                  <a:pt x="5704741" y="2148106"/>
                  <a:pt x="5709243" y="2149606"/>
                  <a:pt x="5715246" y="2150425"/>
                </a:cubicBezTo>
                <a:cubicBezTo>
                  <a:pt x="5721249" y="2151244"/>
                  <a:pt x="5729025" y="2151653"/>
                  <a:pt x="5738575" y="2151653"/>
                </a:cubicBezTo>
                <a:cubicBezTo>
                  <a:pt x="5745942" y="2151653"/>
                  <a:pt x="5751944" y="2151312"/>
                  <a:pt x="5756583" y="2150630"/>
                </a:cubicBezTo>
                <a:cubicBezTo>
                  <a:pt x="5761221" y="2149948"/>
                  <a:pt x="5764905" y="2149061"/>
                  <a:pt x="5767633" y="2147969"/>
                </a:cubicBezTo>
                <a:cubicBezTo>
                  <a:pt x="5770362" y="2146878"/>
                  <a:pt x="5772204" y="2145445"/>
                  <a:pt x="5773158" y="2143672"/>
                </a:cubicBezTo>
                <a:cubicBezTo>
                  <a:pt x="5774113" y="2141898"/>
                  <a:pt x="5774591" y="2139920"/>
                  <a:pt x="5774591" y="2137737"/>
                </a:cubicBezTo>
                <a:cubicBezTo>
                  <a:pt x="5774591" y="2136100"/>
                  <a:pt x="5774113" y="2133986"/>
                  <a:pt x="5773158" y="2131394"/>
                </a:cubicBezTo>
                <a:cubicBezTo>
                  <a:pt x="5772204" y="2128801"/>
                  <a:pt x="5769407" y="2123958"/>
                  <a:pt x="5764768" y="2116864"/>
                </a:cubicBezTo>
                <a:lnTo>
                  <a:pt x="5575682" y="1865568"/>
                </a:lnTo>
                <a:lnTo>
                  <a:pt x="5751262" y="1655609"/>
                </a:lnTo>
                <a:cubicBezTo>
                  <a:pt x="5756173" y="1649333"/>
                  <a:pt x="5759516" y="1644422"/>
                  <a:pt x="5761289" y="1640875"/>
                </a:cubicBezTo>
                <a:cubicBezTo>
                  <a:pt x="5763063" y="1637328"/>
                  <a:pt x="5763950" y="1633781"/>
                  <a:pt x="5763950" y="1630233"/>
                </a:cubicBezTo>
                <a:cubicBezTo>
                  <a:pt x="5763950" y="1628324"/>
                  <a:pt x="5763472" y="1626550"/>
                  <a:pt x="5762517" y="1624913"/>
                </a:cubicBezTo>
                <a:cubicBezTo>
                  <a:pt x="5761562" y="1623276"/>
                  <a:pt x="5759789" y="1621911"/>
                  <a:pt x="5757197" y="1620820"/>
                </a:cubicBezTo>
                <a:cubicBezTo>
                  <a:pt x="5754605" y="1619729"/>
                  <a:pt x="5751126" y="1618842"/>
                  <a:pt x="5746760" y="1618160"/>
                </a:cubicBezTo>
                <a:cubicBezTo>
                  <a:pt x="5742394" y="1617478"/>
                  <a:pt x="5736665" y="1617137"/>
                  <a:pt x="5729570" y="1617137"/>
                </a:cubicBezTo>
                <a:cubicBezTo>
                  <a:pt x="5722476" y="1617137"/>
                  <a:pt x="5716678" y="1617409"/>
                  <a:pt x="5712176" y="1617955"/>
                </a:cubicBezTo>
                <a:cubicBezTo>
                  <a:pt x="5707674" y="1618501"/>
                  <a:pt x="5703854" y="1619251"/>
                  <a:pt x="5700716" y="1620206"/>
                </a:cubicBezTo>
                <a:cubicBezTo>
                  <a:pt x="5697579" y="1621161"/>
                  <a:pt x="5694918" y="1622457"/>
                  <a:pt x="5692735" y="1624094"/>
                </a:cubicBezTo>
                <a:cubicBezTo>
                  <a:pt x="5690553" y="1625731"/>
                  <a:pt x="5688643" y="1627778"/>
                  <a:pt x="5687006" y="1630233"/>
                </a:cubicBezTo>
                <a:lnTo>
                  <a:pt x="5499557" y="1865568"/>
                </a:lnTo>
                <a:lnTo>
                  <a:pt x="5499557" y="1630233"/>
                </a:lnTo>
                <a:cubicBezTo>
                  <a:pt x="5499557" y="1628051"/>
                  <a:pt x="5499011" y="1626141"/>
                  <a:pt x="5497920" y="1624504"/>
                </a:cubicBezTo>
                <a:cubicBezTo>
                  <a:pt x="5496828" y="1622866"/>
                  <a:pt x="5494918" y="1621570"/>
                  <a:pt x="5492190" y="1620615"/>
                </a:cubicBezTo>
                <a:cubicBezTo>
                  <a:pt x="5489461" y="1619660"/>
                  <a:pt x="5485846" y="1618842"/>
                  <a:pt x="5481344" y="1618160"/>
                </a:cubicBezTo>
                <a:cubicBezTo>
                  <a:pt x="5476842" y="1617478"/>
                  <a:pt x="5471180" y="1617137"/>
                  <a:pt x="5464359" y="1617137"/>
                </a:cubicBezTo>
                <a:close/>
                <a:moveTo>
                  <a:pt x="4675905" y="1617137"/>
                </a:moveTo>
                <a:cubicBezTo>
                  <a:pt x="4667719" y="1617137"/>
                  <a:pt x="4660966" y="1617341"/>
                  <a:pt x="4655645" y="1617751"/>
                </a:cubicBezTo>
                <a:cubicBezTo>
                  <a:pt x="4650325" y="1618160"/>
                  <a:pt x="4645959" y="1618910"/>
                  <a:pt x="4642548" y="1620002"/>
                </a:cubicBezTo>
                <a:cubicBezTo>
                  <a:pt x="4639138" y="1621093"/>
                  <a:pt x="4636546" y="1622594"/>
                  <a:pt x="4634772" y="1624504"/>
                </a:cubicBezTo>
                <a:cubicBezTo>
                  <a:pt x="4632999" y="1626414"/>
                  <a:pt x="4631566" y="1628869"/>
                  <a:pt x="4630475" y="1631871"/>
                </a:cubicBezTo>
                <a:lnTo>
                  <a:pt x="4452848" y="2123822"/>
                </a:lnTo>
                <a:cubicBezTo>
                  <a:pt x="4450666" y="2129825"/>
                  <a:pt x="4449506" y="2134668"/>
                  <a:pt x="4449370" y="2138351"/>
                </a:cubicBezTo>
                <a:cubicBezTo>
                  <a:pt x="4449233" y="2142035"/>
                  <a:pt x="4450188" y="2144832"/>
                  <a:pt x="4452235" y="2146742"/>
                </a:cubicBezTo>
                <a:cubicBezTo>
                  <a:pt x="4454281" y="2148651"/>
                  <a:pt x="4457828" y="2149948"/>
                  <a:pt x="4462876" y="2150630"/>
                </a:cubicBezTo>
                <a:cubicBezTo>
                  <a:pt x="4467924" y="2151312"/>
                  <a:pt x="4474404" y="2151653"/>
                  <a:pt x="4482316" y="2151653"/>
                </a:cubicBezTo>
                <a:cubicBezTo>
                  <a:pt x="4489956" y="2151653"/>
                  <a:pt x="4496164" y="2151380"/>
                  <a:pt x="4500939" y="2150834"/>
                </a:cubicBezTo>
                <a:cubicBezTo>
                  <a:pt x="4505713" y="2150289"/>
                  <a:pt x="4509397" y="2149402"/>
                  <a:pt x="4511989" y="2148174"/>
                </a:cubicBezTo>
                <a:cubicBezTo>
                  <a:pt x="4514581" y="2146946"/>
                  <a:pt x="4516559" y="2145445"/>
                  <a:pt x="4517924" y="2143672"/>
                </a:cubicBezTo>
                <a:cubicBezTo>
                  <a:pt x="4519288" y="2141898"/>
                  <a:pt x="4520379" y="2139784"/>
                  <a:pt x="4521198" y="2137328"/>
                </a:cubicBezTo>
                <a:lnTo>
                  <a:pt x="4564581" y="2010043"/>
                </a:lnTo>
                <a:lnTo>
                  <a:pt x="4784772" y="2010043"/>
                </a:lnTo>
                <a:lnTo>
                  <a:pt x="4830202" y="2138965"/>
                </a:lnTo>
                <a:cubicBezTo>
                  <a:pt x="4831294" y="2141421"/>
                  <a:pt x="4832453" y="2143467"/>
                  <a:pt x="4833681" y="2145104"/>
                </a:cubicBezTo>
                <a:cubicBezTo>
                  <a:pt x="4834909" y="2146742"/>
                  <a:pt x="4836819" y="2148038"/>
                  <a:pt x="4839411" y="2148993"/>
                </a:cubicBezTo>
                <a:cubicBezTo>
                  <a:pt x="4842003" y="2149948"/>
                  <a:pt x="4845823" y="2150630"/>
                  <a:pt x="4850871" y="2151039"/>
                </a:cubicBezTo>
                <a:cubicBezTo>
                  <a:pt x="4855918" y="2151448"/>
                  <a:pt x="4862672" y="2151653"/>
                  <a:pt x="4871130" y="2151653"/>
                </a:cubicBezTo>
                <a:cubicBezTo>
                  <a:pt x="4879588" y="2151653"/>
                  <a:pt x="4886341" y="2151380"/>
                  <a:pt x="4891389" y="2150834"/>
                </a:cubicBezTo>
                <a:cubicBezTo>
                  <a:pt x="4896437" y="2150289"/>
                  <a:pt x="4900052" y="2149061"/>
                  <a:pt x="4902235" y="2147151"/>
                </a:cubicBezTo>
                <a:cubicBezTo>
                  <a:pt x="4904418" y="2145241"/>
                  <a:pt x="4905441" y="2142444"/>
                  <a:pt x="4905305" y="2138761"/>
                </a:cubicBezTo>
                <a:cubicBezTo>
                  <a:pt x="4905168" y="2135077"/>
                  <a:pt x="4904009" y="2130234"/>
                  <a:pt x="4901826" y="2124231"/>
                </a:cubicBezTo>
                <a:lnTo>
                  <a:pt x="4724199" y="1632280"/>
                </a:lnTo>
                <a:cubicBezTo>
                  <a:pt x="4723108" y="1629278"/>
                  <a:pt x="4721607" y="1626755"/>
                  <a:pt x="4719697" y="1624708"/>
                </a:cubicBezTo>
                <a:cubicBezTo>
                  <a:pt x="4717787" y="1622662"/>
                  <a:pt x="4715059" y="1621093"/>
                  <a:pt x="4711512" y="1620002"/>
                </a:cubicBezTo>
                <a:cubicBezTo>
                  <a:pt x="4707965" y="1618910"/>
                  <a:pt x="4703326" y="1618160"/>
                  <a:pt x="4697596" y="1617751"/>
                </a:cubicBezTo>
                <a:cubicBezTo>
                  <a:pt x="4691866" y="1617341"/>
                  <a:pt x="4684636" y="1617137"/>
                  <a:pt x="4675905" y="1617137"/>
                </a:cubicBezTo>
                <a:close/>
                <a:moveTo>
                  <a:pt x="3494805" y="1617137"/>
                </a:moveTo>
                <a:cubicBezTo>
                  <a:pt x="3486619" y="1617137"/>
                  <a:pt x="3479866" y="1617341"/>
                  <a:pt x="3474545" y="1617751"/>
                </a:cubicBezTo>
                <a:cubicBezTo>
                  <a:pt x="3469225" y="1618160"/>
                  <a:pt x="3464859" y="1618910"/>
                  <a:pt x="3461449" y="1620002"/>
                </a:cubicBezTo>
                <a:cubicBezTo>
                  <a:pt x="3458038" y="1621093"/>
                  <a:pt x="3455446" y="1622594"/>
                  <a:pt x="3453672" y="1624504"/>
                </a:cubicBezTo>
                <a:cubicBezTo>
                  <a:pt x="3451899" y="1626414"/>
                  <a:pt x="3450466" y="1628869"/>
                  <a:pt x="3449375" y="1631871"/>
                </a:cubicBezTo>
                <a:lnTo>
                  <a:pt x="3271748" y="2123822"/>
                </a:lnTo>
                <a:cubicBezTo>
                  <a:pt x="3269566" y="2129825"/>
                  <a:pt x="3268406" y="2134668"/>
                  <a:pt x="3268270" y="2138351"/>
                </a:cubicBezTo>
                <a:cubicBezTo>
                  <a:pt x="3268133" y="2142035"/>
                  <a:pt x="3269088" y="2144832"/>
                  <a:pt x="3271135" y="2146742"/>
                </a:cubicBezTo>
                <a:cubicBezTo>
                  <a:pt x="3273181" y="2148651"/>
                  <a:pt x="3276728" y="2149948"/>
                  <a:pt x="3281776" y="2150630"/>
                </a:cubicBezTo>
                <a:cubicBezTo>
                  <a:pt x="3286824" y="2151312"/>
                  <a:pt x="3293304" y="2151653"/>
                  <a:pt x="3301216" y="2151653"/>
                </a:cubicBezTo>
                <a:cubicBezTo>
                  <a:pt x="3308856" y="2151653"/>
                  <a:pt x="3315064" y="2151380"/>
                  <a:pt x="3319839" y="2150834"/>
                </a:cubicBezTo>
                <a:cubicBezTo>
                  <a:pt x="3324613" y="2150289"/>
                  <a:pt x="3328297" y="2149402"/>
                  <a:pt x="3330889" y="2148174"/>
                </a:cubicBezTo>
                <a:cubicBezTo>
                  <a:pt x="3333481" y="2146946"/>
                  <a:pt x="3335459" y="2145445"/>
                  <a:pt x="3336824" y="2143672"/>
                </a:cubicBezTo>
                <a:cubicBezTo>
                  <a:pt x="3338188" y="2141898"/>
                  <a:pt x="3339279" y="2139784"/>
                  <a:pt x="3340098" y="2137328"/>
                </a:cubicBezTo>
                <a:lnTo>
                  <a:pt x="3383481" y="2010043"/>
                </a:lnTo>
                <a:lnTo>
                  <a:pt x="3603672" y="2010043"/>
                </a:lnTo>
                <a:lnTo>
                  <a:pt x="3649102" y="2138965"/>
                </a:lnTo>
                <a:cubicBezTo>
                  <a:pt x="3650194" y="2141421"/>
                  <a:pt x="3651353" y="2143467"/>
                  <a:pt x="3652581" y="2145104"/>
                </a:cubicBezTo>
                <a:cubicBezTo>
                  <a:pt x="3653809" y="2146742"/>
                  <a:pt x="3655719" y="2148038"/>
                  <a:pt x="3658311" y="2148993"/>
                </a:cubicBezTo>
                <a:cubicBezTo>
                  <a:pt x="3660903" y="2149948"/>
                  <a:pt x="3664723" y="2150630"/>
                  <a:pt x="3669771" y="2151039"/>
                </a:cubicBezTo>
                <a:cubicBezTo>
                  <a:pt x="3674818" y="2151448"/>
                  <a:pt x="3681572" y="2151653"/>
                  <a:pt x="3690030" y="2151653"/>
                </a:cubicBezTo>
                <a:cubicBezTo>
                  <a:pt x="3698488" y="2151653"/>
                  <a:pt x="3705241" y="2151380"/>
                  <a:pt x="3710289" y="2150834"/>
                </a:cubicBezTo>
                <a:cubicBezTo>
                  <a:pt x="3715337" y="2150289"/>
                  <a:pt x="3718952" y="2149061"/>
                  <a:pt x="3721135" y="2147151"/>
                </a:cubicBezTo>
                <a:cubicBezTo>
                  <a:pt x="3723318" y="2145241"/>
                  <a:pt x="3724341" y="2142444"/>
                  <a:pt x="3724205" y="2138761"/>
                </a:cubicBezTo>
                <a:cubicBezTo>
                  <a:pt x="3724068" y="2135077"/>
                  <a:pt x="3722909" y="2130234"/>
                  <a:pt x="3720726" y="2124231"/>
                </a:cubicBezTo>
                <a:lnTo>
                  <a:pt x="3543099" y="1632280"/>
                </a:lnTo>
                <a:cubicBezTo>
                  <a:pt x="3542008" y="1629278"/>
                  <a:pt x="3540507" y="1626755"/>
                  <a:pt x="3538597" y="1624708"/>
                </a:cubicBezTo>
                <a:cubicBezTo>
                  <a:pt x="3536687" y="1622662"/>
                  <a:pt x="3533959" y="1621093"/>
                  <a:pt x="3530412" y="1620002"/>
                </a:cubicBezTo>
                <a:cubicBezTo>
                  <a:pt x="3526865" y="1618910"/>
                  <a:pt x="3522226" y="1618160"/>
                  <a:pt x="3516496" y="1617751"/>
                </a:cubicBezTo>
                <a:cubicBezTo>
                  <a:pt x="3510766" y="1617341"/>
                  <a:pt x="3503536" y="1617137"/>
                  <a:pt x="3494805" y="1617137"/>
                </a:cubicBezTo>
                <a:close/>
                <a:moveTo>
                  <a:pt x="5183669" y="1613044"/>
                </a:moveTo>
                <a:cubicBezTo>
                  <a:pt x="5149017" y="1613044"/>
                  <a:pt x="5117434" y="1619319"/>
                  <a:pt x="5088921" y="1631871"/>
                </a:cubicBezTo>
                <a:cubicBezTo>
                  <a:pt x="5060408" y="1644422"/>
                  <a:pt x="5035920" y="1662635"/>
                  <a:pt x="5015456" y="1686509"/>
                </a:cubicBezTo>
                <a:cubicBezTo>
                  <a:pt x="4994992" y="1710384"/>
                  <a:pt x="4979098" y="1739511"/>
                  <a:pt x="4967775" y="1773890"/>
                </a:cubicBezTo>
                <a:cubicBezTo>
                  <a:pt x="4956452" y="1808269"/>
                  <a:pt x="4950790" y="1847423"/>
                  <a:pt x="4950790" y="1891352"/>
                </a:cubicBezTo>
                <a:cubicBezTo>
                  <a:pt x="4950790" y="1934190"/>
                  <a:pt x="4956043" y="1972048"/>
                  <a:pt x="4966547" y="2004927"/>
                </a:cubicBezTo>
                <a:cubicBezTo>
                  <a:pt x="4977052" y="2037806"/>
                  <a:pt x="4992059" y="2065432"/>
                  <a:pt x="5011568" y="2087806"/>
                </a:cubicBezTo>
                <a:cubicBezTo>
                  <a:pt x="5031077" y="2110179"/>
                  <a:pt x="5054678" y="2127096"/>
                  <a:pt x="5082373" y="2138556"/>
                </a:cubicBezTo>
                <a:cubicBezTo>
                  <a:pt x="5110067" y="2150016"/>
                  <a:pt x="5141104" y="2155746"/>
                  <a:pt x="5175483" y="2155746"/>
                </a:cubicBezTo>
                <a:cubicBezTo>
                  <a:pt x="5195402" y="2155746"/>
                  <a:pt x="5213751" y="2153904"/>
                  <a:pt x="5230531" y="2150220"/>
                </a:cubicBezTo>
                <a:cubicBezTo>
                  <a:pt x="5247312" y="2146537"/>
                  <a:pt x="5262182" y="2142035"/>
                  <a:pt x="5275142" y="2136714"/>
                </a:cubicBezTo>
                <a:cubicBezTo>
                  <a:pt x="5288103" y="2131394"/>
                  <a:pt x="5298949" y="2125937"/>
                  <a:pt x="5307680" y="2120343"/>
                </a:cubicBezTo>
                <a:cubicBezTo>
                  <a:pt x="5316411" y="2114750"/>
                  <a:pt x="5322141" y="2110589"/>
                  <a:pt x="5324870" y="2107860"/>
                </a:cubicBezTo>
                <a:cubicBezTo>
                  <a:pt x="5327598" y="2105132"/>
                  <a:pt x="5329508" y="2102812"/>
                  <a:pt x="5330599" y="2100902"/>
                </a:cubicBezTo>
                <a:cubicBezTo>
                  <a:pt x="5331691" y="2098992"/>
                  <a:pt x="5332578" y="2096810"/>
                  <a:pt x="5333260" y="2094354"/>
                </a:cubicBezTo>
                <a:cubicBezTo>
                  <a:pt x="5333942" y="2091898"/>
                  <a:pt x="5334419" y="2089033"/>
                  <a:pt x="5334692" y="2085759"/>
                </a:cubicBezTo>
                <a:cubicBezTo>
                  <a:pt x="5334965" y="2082485"/>
                  <a:pt x="5335102" y="2078665"/>
                  <a:pt x="5335102" y="2074299"/>
                </a:cubicBezTo>
                <a:cubicBezTo>
                  <a:pt x="5335102" y="2068024"/>
                  <a:pt x="5334896" y="2062840"/>
                  <a:pt x="5334484" y="2058747"/>
                </a:cubicBezTo>
                <a:cubicBezTo>
                  <a:pt x="5334073" y="2054654"/>
                  <a:pt x="5333456" y="2051448"/>
                  <a:pt x="5332633" y="2049129"/>
                </a:cubicBezTo>
                <a:cubicBezTo>
                  <a:pt x="5331810" y="2046810"/>
                  <a:pt x="5330714" y="2045241"/>
                  <a:pt x="5329343" y="2044422"/>
                </a:cubicBezTo>
                <a:cubicBezTo>
                  <a:pt x="5327972" y="2043604"/>
                  <a:pt x="5326325" y="2043194"/>
                  <a:pt x="5324403" y="2043194"/>
                </a:cubicBezTo>
                <a:cubicBezTo>
                  <a:pt x="5320289" y="2043194"/>
                  <a:pt x="5314665" y="2045786"/>
                  <a:pt x="5307533" y="2050971"/>
                </a:cubicBezTo>
                <a:cubicBezTo>
                  <a:pt x="5300400" y="2056155"/>
                  <a:pt x="5291280" y="2061953"/>
                  <a:pt x="5280172" y="2068365"/>
                </a:cubicBezTo>
                <a:cubicBezTo>
                  <a:pt x="5269064" y="2074777"/>
                  <a:pt x="5255624" y="2080575"/>
                  <a:pt x="5239852" y="2085759"/>
                </a:cubicBezTo>
                <a:cubicBezTo>
                  <a:pt x="5224080" y="2090943"/>
                  <a:pt x="5205633" y="2093535"/>
                  <a:pt x="5184513" y="2093535"/>
                </a:cubicBezTo>
                <a:cubicBezTo>
                  <a:pt x="5159551" y="2093535"/>
                  <a:pt x="5137196" y="2089102"/>
                  <a:pt x="5117446" y="2080234"/>
                </a:cubicBezTo>
                <a:cubicBezTo>
                  <a:pt x="5097696" y="2071366"/>
                  <a:pt x="5081032" y="2058269"/>
                  <a:pt x="5067453" y="2040943"/>
                </a:cubicBezTo>
                <a:cubicBezTo>
                  <a:pt x="5053875" y="2023617"/>
                  <a:pt x="5043451" y="2002062"/>
                  <a:pt x="5036182" y="1976278"/>
                </a:cubicBezTo>
                <a:cubicBezTo>
                  <a:pt x="5028913" y="1950493"/>
                  <a:pt x="5025279" y="1920820"/>
                  <a:pt x="5025279" y="1887260"/>
                </a:cubicBezTo>
                <a:cubicBezTo>
                  <a:pt x="5025279" y="1853426"/>
                  <a:pt x="5029051" y="1823344"/>
                  <a:pt x="5036595" y="1797014"/>
                </a:cubicBezTo>
                <a:cubicBezTo>
                  <a:pt x="5044138" y="1770684"/>
                  <a:pt x="5054768" y="1748378"/>
                  <a:pt x="5068483" y="1730097"/>
                </a:cubicBezTo>
                <a:cubicBezTo>
                  <a:pt x="5082198" y="1711816"/>
                  <a:pt x="5098725" y="1697969"/>
                  <a:pt x="5118063" y="1688555"/>
                </a:cubicBezTo>
                <a:cubicBezTo>
                  <a:pt x="5137401" y="1679142"/>
                  <a:pt x="5158867" y="1674435"/>
                  <a:pt x="5182460" y="1674435"/>
                </a:cubicBezTo>
                <a:cubicBezTo>
                  <a:pt x="5204131" y="1674435"/>
                  <a:pt x="5222714" y="1677096"/>
                  <a:pt x="5238212" y="1682416"/>
                </a:cubicBezTo>
                <a:cubicBezTo>
                  <a:pt x="5253709" y="1687737"/>
                  <a:pt x="5266875" y="1693603"/>
                  <a:pt x="5277710" y="1700015"/>
                </a:cubicBezTo>
                <a:cubicBezTo>
                  <a:pt x="5288545" y="1706427"/>
                  <a:pt x="5297393" y="1712294"/>
                  <a:pt x="5304252" y="1717614"/>
                </a:cubicBezTo>
                <a:cubicBezTo>
                  <a:pt x="5311112" y="1722935"/>
                  <a:pt x="5316460" y="1725595"/>
                  <a:pt x="5320297" y="1725595"/>
                </a:cubicBezTo>
                <a:cubicBezTo>
                  <a:pt x="5322493" y="1725595"/>
                  <a:pt x="5324345" y="1724981"/>
                  <a:pt x="5325854" y="1723753"/>
                </a:cubicBezTo>
                <a:cubicBezTo>
                  <a:pt x="5327364" y="1722526"/>
                  <a:pt x="5328667" y="1720616"/>
                  <a:pt x="5329765" y="1718023"/>
                </a:cubicBezTo>
                <a:cubicBezTo>
                  <a:pt x="5330863" y="1715431"/>
                  <a:pt x="5331686" y="1712225"/>
                  <a:pt x="5332233" y="1708405"/>
                </a:cubicBezTo>
                <a:cubicBezTo>
                  <a:pt x="5332781" y="1704586"/>
                  <a:pt x="5333055" y="1699947"/>
                  <a:pt x="5333055" y="1694490"/>
                </a:cubicBezTo>
                <a:cubicBezTo>
                  <a:pt x="5333055" y="1689579"/>
                  <a:pt x="5332850" y="1685349"/>
                  <a:pt x="5332441" y="1681802"/>
                </a:cubicBezTo>
                <a:cubicBezTo>
                  <a:pt x="5332032" y="1678255"/>
                  <a:pt x="5331486" y="1675186"/>
                  <a:pt x="5330804" y="1672594"/>
                </a:cubicBezTo>
                <a:cubicBezTo>
                  <a:pt x="5330122" y="1670002"/>
                  <a:pt x="5329235" y="1667751"/>
                  <a:pt x="5328144" y="1665841"/>
                </a:cubicBezTo>
                <a:cubicBezTo>
                  <a:pt x="5327052" y="1663931"/>
                  <a:pt x="5324665" y="1661134"/>
                  <a:pt x="5320981" y="1657450"/>
                </a:cubicBezTo>
                <a:cubicBezTo>
                  <a:pt x="5317298" y="1653767"/>
                  <a:pt x="5310681" y="1649060"/>
                  <a:pt x="5301131" y="1643330"/>
                </a:cubicBezTo>
                <a:cubicBezTo>
                  <a:pt x="5291582" y="1637600"/>
                  <a:pt x="5280668" y="1632553"/>
                  <a:pt x="5268389" y="1628187"/>
                </a:cubicBezTo>
                <a:cubicBezTo>
                  <a:pt x="5256111" y="1623821"/>
                  <a:pt x="5242741" y="1620206"/>
                  <a:pt x="5228280" y="1617341"/>
                </a:cubicBezTo>
                <a:cubicBezTo>
                  <a:pt x="5213819" y="1614476"/>
                  <a:pt x="5198949" y="1613044"/>
                  <a:pt x="5183669" y="1613044"/>
                </a:cubicBezTo>
                <a:close/>
                <a:moveTo>
                  <a:pt x="5990392" y="1611816"/>
                </a:moveTo>
                <a:cubicBezTo>
                  <a:pt x="5967472" y="1611816"/>
                  <a:pt x="5946122" y="1614886"/>
                  <a:pt x="5926340" y="1621025"/>
                </a:cubicBezTo>
                <a:cubicBezTo>
                  <a:pt x="5906558" y="1627164"/>
                  <a:pt x="5889505" y="1636100"/>
                  <a:pt x="5875180" y="1647832"/>
                </a:cubicBezTo>
                <a:cubicBezTo>
                  <a:pt x="5860855" y="1659565"/>
                  <a:pt x="5849668" y="1674094"/>
                  <a:pt x="5841619" y="1691420"/>
                </a:cubicBezTo>
                <a:cubicBezTo>
                  <a:pt x="5833571" y="1708747"/>
                  <a:pt x="5829546" y="1728460"/>
                  <a:pt x="5829546" y="1750561"/>
                </a:cubicBezTo>
                <a:cubicBezTo>
                  <a:pt x="5829546" y="1772116"/>
                  <a:pt x="5833025" y="1790602"/>
                  <a:pt x="5839982" y="1806018"/>
                </a:cubicBezTo>
                <a:cubicBezTo>
                  <a:pt x="5846940" y="1821434"/>
                  <a:pt x="5856012" y="1834872"/>
                  <a:pt x="5867199" y="1846332"/>
                </a:cubicBezTo>
                <a:cubicBezTo>
                  <a:pt x="5878386" y="1857792"/>
                  <a:pt x="5891074" y="1867751"/>
                  <a:pt x="5905262" y="1876209"/>
                </a:cubicBezTo>
                <a:cubicBezTo>
                  <a:pt x="5919450" y="1884668"/>
                  <a:pt x="5934048" y="1892376"/>
                  <a:pt x="5949055" y="1899333"/>
                </a:cubicBezTo>
                <a:cubicBezTo>
                  <a:pt x="5964061" y="1906291"/>
                  <a:pt x="5978727" y="1913112"/>
                  <a:pt x="5993052" y="1919797"/>
                </a:cubicBezTo>
                <a:cubicBezTo>
                  <a:pt x="6007377" y="1926482"/>
                  <a:pt x="6020132" y="1933849"/>
                  <a:pt x="6031319" y="1941898"/>
                </a:cubicBezTo>
                <a:cubicBezTo>
                  <a:pt x="6042507" y="1949947"/>
                  <a:pt x="6051511" y="1959292"/>
                  <a:pt x="6058332" y="1969934"/>
                </a:cubicBezTo>
                <a:cubicBezTo>
                  <a:pt x="6065153" y="1980575"/>
                  <a:pt x="6068564" y="1993399"/>
                  <a:pt x="6068564" y="2008406"/>
                </a:cubicBezTo>
                <a:cubicBezTo>
                  <a:pt x="6068564" y="2022321"/>
                  <a:pt x="6066108" y="2034736"/>
                  <a:pt x="6061197" y="2045650"/>
                </a:cubicBezTo>
                <a:cubicBezTo>
                  <a:pt x="6056285" y="2056564"/>
                  <a:pt x="6049260" y="2065773"/>
                  <a:pt x="6040119" y="2073276"/>
                </a:cubicBezTo>
                <a:cubicBezTo>
                  <a:pt x="6030978" y="2080780"/>
                  <a:pt x="6020064" y="2086578"/>
                  <a:pt x="6007377" y="2090671"/>
                </a:cubicBezTo>
                <a:cubicBezTo>
                  <a:pt x="5994689" y="2094763"/>
                  <a:pt x="5980706" y="2096810"/>
                  <a:pt x="5965426" y="2096810"/>
                </a:cubicBezTo>
                <a:cubicBezTo>
                  <a:pt x="5945235" y="2096810"/>
                  <a:pt x="5927431" y="2094422"/>
                  <a:pt x="5912015" y="2089647"/>
                </a:cubicBezTo>
                <a:cubicBezTo>
                  <a:pt x="5896599" y="2084872"/>
                  <a:pt x="5883434" y="2079756"/>
                  <a:pt x="5872520" y="2074299"/>
                </a:cubicBezTo>
                <a:cubicBezTo>
                  <a:pt x="5861606" y="2068842"/>
                  <a:pt x="5852670" y="2063795"/>
                  <a:pt x="5845712" y="2059156"/>
                </a:cubicBezTo>
                <a:cubicBezTo>
                  <a:pt x="5838754" y="2054518"/>
                  <a:pt x="5833366" y="2052198"/>
                  <a:pt x="5829546" y="2052198"/>
                </a:cubicBezTo>
                <a:cubicBezTo>
                  <a:pt x="5827363" y="2052198"/>
                  <a:pt x="5825453" y="2052676"/>
                  <a:pt x="5823816" y="2053631"/>
                </a:cubicBezTo>
                <a:cubicBezTo>
                  <a:pt x="5822179" y="2054586"/>
                  <a:pt x="5820814" y="2056291"/>
                  <a:pt x="5819723" y="2058747"/>
                </a:cubicBezTo>
                <a:cubicBezTo>
                  <a:pt x="5818632" y="2061203"/>
                  <a:pt x="5817813" y="2064409"/>
                  <a:pt x="5817267" y="2068365"/>
                </a:cubicBezTo>
                <a:cubicBezTo>
                  <a:pt x="5816722" y="2072321"/>
                  <a:pt x="5816449" y="2077301"/>
                  <a:pt x="5816449" y="2083304"/>
                </a:cubicBezTo>
                <a:cubicBezTo>
                  <a:pt x="5816449" y="2091762"/>
                  <a:pt x="5817199" y="2098515"/>
                  <a:pt x="5818700" y="2103563"/>
                </a:cubicBezTo>
                <a:cubicBezTo>
                  <a:pt x="5820200" y="2108610"/>
                  <a:pt x="5822520" y="2112772"/>
                  <a:pt x="5825658" y="2116046"/>
                </a:cubicBezTo>
                <a:cubicBezTo>
                  <a:pt x="5828795" y="2119320"/>
                  <a:pt x="5834389" y="2123276"/>
                  <a:pt x="5842438" y="2127915"/>
                </a:cubicBezTo>
                <a:cubicBezTo>
                  <a:pt x="5850487" y="2132553"/>
                  <a:pt x="5860446" y="2137055"/>
                  <a:pt x="5872315" y="2141421"/>
                </a:cubicBezTo>
                <a:cubicBezTo>
                  <a:pt x="5884184" y="2145786"/>
                  <a:pt x="5897690" y="2149470"/>
                  <a:pt x="5912834" y="2152471"/>
                </a:cubicBezTo>
                <a:cubicBezTo>
                  <a:pt x="5927977" y="2155473"/>
                  <a:pt x="5944416" y="2156973"/>
                  <a:pt x="5962152" y="2156973"/>
                </a:cubicBezTo>
                <a:cubicBezTo>
                  <a:pt x="5987527" y="2156973"/>
                  <a:pt x="6011197" y="2153563"/>
                  <a:pt x="6033161" y="2146742"/>
                </a:cubicBezTo>
                <a:cubicBezTo>
                  <a:pt x="6055126" y="2139920"/>
                  <a:pt x="6074226" y="2129757"/>
                  <a:pt x="6090460" y="2116250"/>
                </a:cubicBezTo>
                <a:cubicBezTo>
                  <a:pt x="6106695" y="2102744"/>
                  <a:pt x="6119382" y="2086305"/>
                  <a:pt x="6128523" y="2066932"/>
                </a:cubicBezTo>
                <a:cubicBezTo>
                  <a:pt x="6137664" y="2047560"/>
                  <a:pt x="6142234" y="2025459"/>
                  <a:pt x="6142234" y="2000630"/>
                </a:cubicBezTo>
                <a:cubicBezTo>
                  <a:pt x="6142234" y="1979620"/>
                  <a:pt x="6138755" y="1961407"/>
                  <a:pt x="6131797" y="1945991"/>
                </a:cubicBezTo>
                <a:cubicBezTo>
                  <a:pt x="6124839" y="1930575"/>
                  <a:pt x="6115699" y="1917205"/>
                  <a:pt x="6104375" y="1905882"/>
                </a:cubicBezTo>
                <a:cubicBezTo>
                  <a:pt x="6093052" y="1894558"/>
                  <a:pt x="6080160" y="1884736"/>
                  <a:pt x="6065699" y="1876414"/>
                </a:cubicBezTo>
                <a:cubicBezTo>
                  <a:pt x="6051237" y="1868092"/>
                  <a:pt x="6036503" y="1860452"/>
                  <a:pt x="6021497" y="1853494"/>
                </a:cubicBezTo>
                <a:cubicBezTo>
                  <a:pt x="6006490" y="1846537"/>
                  <a:pt x="5991756" y="1839647"/>
                  <a:pt x="5977295" y="1832826"/>
                </a:cubicBezTo>
                <a:cubicBezTo>
                  <a:pt x="5962834" y="1826004"/>
                  <a:pt x="5949941" y="1818501"/>
                  <a:pt x="5938618" y="1810315"/>
                </a:cubicBezTo>
                <a:cubicBezTo>
                  <a:pt x="5927295" y="1802130"/>
                  <a:pt x="5918222" y="1792717"/>
                  <a:pt x="5911401" y="1782075"/>
                </a:cubicBezTo>
                <a:cubicBezTo>
                  <a:pt x="5904580" y="1771434"/>
                  <a:pt x="5901169" y="1758747"/>
                  <a:pt x="5901169" y="1744013"/>
                </a:cubicBezTo>
                <a:cubicBezTo>
                  <a:pt x="5901169" y="1733917"/>
                  <a:pt x="5902943" y="1724367"/>
                  <a:pt x="5906490" y="1715363"/>
                </a:cubicBezTo>
                <a:cubicBezTo>
                  <a:pt x="5910037" y="1706359"/>
                  <a:pt x="5915357" y="1698583"/>
                  <a:pt x="5922452" y="1692034"/>
                </a:cubicBezTo>
                <a:cubicBezTo>
                  <a:pt x="5929546" y="1685486"/>
                  <a:pt x="5938550" y="1680233"/>
                  <a:pt x="5949464" y="1676277"/>
                </a:cubicBezTo>
                <a:cubicBezTo>
                  <a:pt x="5960378" y="1672321"/>
                  <a:pt x="5973202" y="1670343"/>
                  <a:pt x="5987936" y="1670343"/>
                </a:cubicBezTo>
                <a:cubicBezTo>
                  <a:pt x="6003761" y="1670343"/>
                  <a:pt x="6018018" y="1672321"/>
                  <a:pt x="6030706" y="1676277"/>
                </a:cubicBezTo>
                <a:cubicBezTo>
                  <a:pt x="6043393" y="1680233"/>
                  <a:pt x="6054376" y="1684599"/>
                  <a:pt x="6063652" y="1689374"/>
                </a:cubicBezTo>
                <a:cubicBezTo>
                  <a:pt x="6072929" y="1694149"/>
                  <a:pt x="6080774" y="1698446"/>
                  <a:pt x="6087186" y="1702266"/>
                </a:cubicBezTo>
                <a:cubicBezTo>
                  <a:pt x="6093598" y="1706086"/>
                  <a:pt x="6098304" y="1707996"/>
                  <a:pt x="6101306" y="1707996"/>
                </a:cubicBezTo>
                <a:cubicBezTo>
                  <a:pt x="6103216" y="1707996"/>
                  <a:pt x="6104921" y="1707382"/>
                  <a:pt x="6106422" y="1706154"/>
                </a:cubicBezTo>
                <a:cubicBezTo>
                  <a:pt x="6107922" y="1704927"/>
                  <a:pt x="6109082" y="1703017"/>
                  <a:pt x="6109901" y="1700425"/>
                </a:cubicBezTo>
                <a:cubicBezTo>
                  <a:pt x="6110719" y="1697832"/>
                  <a:pt x="6111333" y="1694626"/>
                  <a:pt x="6111742" y="1690807"/>
                </a:cubicBezTo>
                <a:cubicBezTo>
                  <a:pt x="6112152" y="1686987"/>
                  <a:pt x="6112356" y="1682621"/>
                  <a:pt x="6112356" y="1677710"/>
                </a:cubicBezTo>
                <a:cubicBezTo>
                  <a:pt x="6112356" y="1672525"/>
                  <a:pt x="6112220" y="1668296"/>
                  <a:pt x="6111947" y="1665022"/>
                </a:cubicBezTo>
                <a:cubicBezTo>
                  <a:pt x="6111674" y="1661748"/>
                  <a:pt x="6111265" y="1658951"/>
                  <a:pt x="6110719" y="1656632"/>
                </a:cubicBezTo>
                <a:cubicBezTo>
                  <a:pt x="6110173" y="1654313"/>
                  <a:pt x="6109491" y="1652403"/>
                  <a:pt x="6108673" y="1650902"/>
                </a:cubicBezTo>
                <a:cubicBezTo>
                  <a:pt x="6107854" y="1649401"/>
                  <a:pt x="6106149" y="1647355"/>
                  <a:pt x="6103557" y="1644763"/>
                </a:cubicBezTo>
                <a:cubicBezTo>
                  <a:pt x="6100965" y="1642171"/>
                  <a:pt x="6095576" y="1638760"/>
                  <a:pt x="6087390" y="1634531"/>
                </a:cubicBezTo>
                <a:cubicBezTo>
                  <a:pt x="6079205" y="1630302"/>
                  <a:pt x="6069860" y="1626482"/>
                  <a:pt x="6059355" y="1623071"/>
                </a:cubicBezTo>
                <a:cubicBezTo>
                  <a:pt x="6048850" y="1619660"/>
                  <a:pt x="6037663" y="1616932"/>
                  <a:pt x="6025794" y="1614886"/>
                </a:cubicBezTo>
                <a:cubicBezTo>
                  <a:pt x="6013925" y="1612839"/>
                  <a:pt x="6002124" y="1611816"/>
                  <a:pt x="5990392" y="1611816"/>
                </a:cubicBezTo>
                <a:close/>
                <a:moveTo>
                  <a:pt x="625488" y="0"/>
                </a:moveTo>
                <a:lnTo>
                  <a:pt x="8813787" y="0"/>
                </a:lnTo>
                <a:cubicBezTo>
                  <a:pt x="9159234" y="0"/>
                  <a:pt x="9439275" y="280041"/>
                  <a:pt x="9439275" y="625488"/>
                </a:cubicBezTo>
                <a:lnTo>
                  <a:pt x="9439275" y="3127362"/>
                </a:lnTo>
                <a:cubicBezTo>
                  <a:pt x="9439275" y="3472809"/>
                  <a:pt x="9159234" y="3752850"/>
                  <a:pt x="8813787" y="3752850"/>
                </a:cubicBezTo>
                <a:lnTo>
                  <a:pt x="625488" y="3752850"/>
                </a:lnTo>
                <a:cubicBezTo>
                  <a:pt x="280041" y="3752850"/>
                  <a:pt x="0" y="3472809"/>
                  <a:pt x="0" y="3127362"/>
                </a:cubicBezTo>
                <a:lnTo>
                  <a:pt x="0" y="625488"/>
                </a:lnTo>
                <a:cubicBezTo>
                  <a:pt x="0" y="280041"/>
                  <a:pt x="280041" y="0"/>
                  <a:pt x="625488" y="0"/>
                </a:cubicBezTo>
                <a:close/>
              </a:path>
            </a:pathLst>
          </a:cu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108290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D28CE5-5B20-16F6-281E-F1F9952C9B2D}"/>
              </a:ext>
            </a:extLst>
          </p:cNvPr>
          <p:cNvSpPr txBox="1"/>
          <p:nvPr/>
        </p:nvSpPr>
        <p:spPr>
          <a:xfrm>
            <a:off x="876693" y="741391"/>
            <a:ext cx="4597747"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kern="1200" dirty="0">
                <a:solidFill>
                  <a:schemeClr val="tx1"/>
                </a:solidFill>
                <a:latin typeface="+mj-lt"/>
                <a:ea typeface="+mj-ea"/>
                <a:cs typeface="+mj-cs"/>
              </a:rPr>
              <a:t>51% Attacks:</a:t>
            </a:r>
          </a:p>
        </p:txBody>
      </p:sp>
      <p:sp>
        <p:nvSpPr>
          <p:cNvPr id="5" name="TextBox 4">
            <a:extLst>
              <a:ext uri="{FF2B5EF4-FFF2-40B4-BE49-F238E27FC236}">
                <a16:creationId xmlns:a16="http://schemas.microsoft.com/office/drawing/2014/main" id="{8F4DC412-2F63-8BE5-FD9E-304C0C1694EC}"/>
              </a:ext>
            </a:extLst>
          </p:cNvPr>
          <p:cNvSpPr txBox="1"/>
          <p:nvPr/>
        </p:nvSpPr>
        <p:spPr>
          <a:xfrm>
            <a:off x="876693" y="2533476"/>
            <a:ext cx="4597746" cy="344783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a:t>Controls most of the nodes.</a:t>
            </a:r>
          </a:p>
          <a:p>
            <a:pPr marL="285750" indent="-228600">
              <a:lnSpc>
                <a:spcPct val="90000"/>
              </a:lnSpc>
              <a:spcAft>
                <a:spcPts val="600"/>
              </a:spcAft>
              <a:buFont typeface="Arial" panose="020B0604020202020204" pitchFamily="34" charset="0"/>
              <a:buChar char="•"/>
            </a:pPr>
            <a:r>
              <a:rPr lang="en-US" sz="2000"/>
              <a:t>More than 51% of the mining power.</a:t>
            </a:r>
          </a:p>
          <a:p>
            <a:pPr marL="285750" indent="-228600">
              <a:lnSpc>
                <a:spcPct val="90000"/>
              </a:lnSpc>
              <a:spcAft>
                <a:spcPts val="600"/>
              </a:spcAft>
              <a:buFont typeface="Arial" panose="020B0604020202020204" pitchFamily="34" charset="0"/>
              <a:buChar char="•"/>
            </a:pPr>
            <a:r>
              <a:rPr lang="en-US" sz="2000"/>
              <a:t>They can alter the system in a way that violates immutability.</a:t>
            </a:r>
          </a:p>
        </p:txBody>
      </p:sp>
      <p:pic>
        <p:nvPicPr>
          <p:cNvPr id="2050" name="Picture 2" descr="[video-to-gif output image]">
            <a:extLst>
              <a:ext uri="{FF2B5EF4-FFF2-40B4-BE49-F238E27FC236}">
                <a16:creationId xmlns:a16="http://schemas.microsoft.com/office/drawing/2014/main" id="{3BFD9A60-2E2A-3437-2A38-833B5E99A2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31137" y="867064"/>
            <a:ext cx="5048790" cy="5048790"/>
          </a:xfrm>
          <a:prstGeom prst="rect">
            <a:avLst/>
          </a:prstGeom>
          <a:noFill/>
          <a:extLst>
            <a:ext uri="{909E8E84-426E-40DD-AFC4-6F175D3DCCD1}">
              <a14:hiddenFill xmlns:a14="http://schemas.microsoft.com/office/drawing/2010/main">
                <a:solidFill>
                  <a:srgbClr val="FFFFFF"/>
                </a:solidFill>
              </a14:hiddenFill>
            </a:ext>
          </a:extLst>
        </p:spPr>
      </p:pic>
      <p:grpSp>
        <p:nvGrpSpPr>
          <p:cNvPr id="2059" name="Group 2054">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60" name="Rectangle 2055">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56">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14486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82560F-87F5-A555-8B6A-ED0511A6AD73}"/>
              </a:ext>
            </a:extLst>
          </p:cNvPr>
          <p:cNvSpPr txBox="1"/>
          <p:nvPr/>
        </p:nvSpPr>
        <p:spPr>
          <a:xfrm>
            <a:off x="876693" y="741391"/>
            <a:ext cx="3455821"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dirty="0">
                <a:solidFill>
                  <a:schemeClr val="tx1"/>
                </a:solidFill>
                <a:latin typeface="+mj-lt"/>
                <a:ea typeface="+mj-ea"/>
                <a:cs typeface="+mj-cs"/>
              </a:rPr>
              <a:t>Selfish mining:</a:t>
            </a:r>
          </a:p>
        </p:txBody>
      </p:sp>
      <p:sp>
        <p:nvSpPr>
          <p:cNvPr id="3" name="TextBox 2">
            <a:extLst>
              <a:ext uri="{FF2B5EF4-FFF2-40B4-BE49-F238E27FC236}">
                <a16:creationId xmlns:a16="http://schemas.microsoft.com/office/drawing/2014/main" id="{A6A1A33B-B34D-0F5D-43C2-C489567C6E36}"/>
              </a:ext>
            </a:extLst>
          </p:cNvPr>
          <p:cNvSpPr txBox="1"/>
          <p:nvPr/>
        </p:nvSpPr>
        <p:spPr>
          <a:xfrm>
            <a:off x="876693" y="2533476"/>
            <a:ext cx="3455821" cy="344783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a:t>Miners can earn money even if they have only 25% of the computational power.</a:t>
            </a:r>
          </a:p>
          <a:p>
            <a:pPr marL="285750" indent="-228600">
              <a:lnSpc>
                <a:spcPct val="90000"/>
              </a:lnSpc>
              <a:spcAft>
                <a:spcPts val="600"/>
              </a:spcAft>
              <a:buFont typeface="Arial" panose="020B0604020202020204" pitchFamily="34" charset="0"/>
              <a:buChar char="•"/>
            </a:pPr>
            <a:r>
              <a:rPr lang="en-US" sz="2000"/>
              <a:t>Selfish miners keep the discovered blocks secret with the intention of eventually forking the chain.</a:t>
            </a:r>
          </a:p>
          <a:p>
            <a:pPr marL="285750" indent="-228600">
              <a:lnSpc>
                <a:spcPct val="90000"/>
              </a:lnSpc>
              <a:spcAft>
                <a:spcPts val="600"/>
              </a:spcAft>
              <a:buFont typeface="Arial" panose="020B0604020202020204" pitchFamily="34" charset="0"/>
              <a:buChar char="•"/>
            </a:pPr>
            <a:r>
              <a:rPr lang="en-US" sz="2000"/>
              <a:t>Selfish miners continue to mine new blocks while keeping the blocks to themselves.</a:t>
            </a:r>
          </a:p>
        </p:txBody>
      </p:sp>
      <p:pic>
        <p:nvPicPr>
          <p:cNvPr id="3074" name="Picture 2" descr="[video-to-gif output image]">
            <a:extLst>
              <a:ext uri="{FF2B5EF4-FFF2-40B4-BE49-F238E27FC236}">
                <a16:creationId xmlns:a16="http://schemas.microsoft.com/office/drawing/2014/main" id="{F30E95A2-ED90-EE14-7A6E-072D6C6A15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0081" y="741391"/>
            <a:ext cx="5384528" cy="5384528"/>
          </a:xfrm>
          <a:prstGeom prst="rect">
            <a:avLst/>
          </a:prstGeom>
          <a:noFill/>
          <a:extLst>
            <a:ext uri="{909E8E84-426E-40DD-AFC4-6F175D3DCCD1}">
              <a14:hiddenFill xmlns:a14="http://schemas.microsoft.com/office/drawing/2010/main">
                <a:solidFill>
                  <a:srgbClr val="FFFFFF"/>
                </a:solidFill>
              </a14:hiddenFill>
            </a:ext>
          </a:extLst>
        </p:spPr>
      </p:pic>
      <p:grpSp>
        <p:nvGrpSpPr>
          <p:cNvPr id="3079" name="Group 307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080" name="Rectangle 307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296578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7" name="Group 410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108" name="Freeform: Shape 4107">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1" name="Rectangle 41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Isosceles Triangle 411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256073-9F19-52BD-18B4-8E2F911F1AC1}"/>
              </a:ext>
            </a:extLst>
          </p:cNvPr>
          <p:cNvSpPr txBox="1"/>
          <p:nvPr/>
        </p:nvSpPr>
        <p:spPr>
          <a:xfrm>
            <a:off x="690172" y="1491550"/>
            <a:ext cx="3965689" cy="983603"/>
          </a:xfrm>
          <a:prstGeom prst="rect">
            <a:avLst/>
          </a:prstGeom>
          <a:noFill/>
        </p:spPr>
        <p:txBody>
          <a:bodyPr wrap="square" rtlCol="0">
            <a:spAutoFit/>
          </a:bodyPr>
          <a:lstStyle/>
          <a:p>
            <a:pPr defTabSz="886968">
              <a:spcAft>
                <a:spcPts val="600"/>
              </a:spcAft>
            </a:pPr>
            <a:r>
              <a:rPr lang="en-US" sz="1746" kern="100">
                <a:solidFill>
                  <a:srgbClr val="000000"/>
                </a:solidFill>
                <a:uFill>
                  <a:solidFill>
                    <a:srgbClr val="000000"/>
                  </a:solidFill>
                </a:uFill>
                <a:latin typeface="Times New Roman" panose="02020603050405020304" pitchFamily="18" charset="0"/>
                <a:ea typeface="+mn-ea"/>
                <a:cs typeface="+mn-cs"/>
              </a:rPr>
              <a:t>Smart contracts attacks – the DAO attack &amp; hard fork:</a:t>
            </a:r>
            <a:endParaRPr lang="en-US" sz="1746" kern="100">
              <a:solidFill>
                <a:srgbClr val="000000"/>
              </a:solidFill>
              <a:latin typeface="Times New Roman" panose="02020603050405020304" pitchFamily="18" charset="0"/>
              <a:ea typeface="+mn-ea"/>
              <a:cs typeface="+mn-cs"/>
            </a:endParaRPr>
          </a:p>
          <a:p>
            <a:pPr>
              <a:spcAft>
                <a:spcPts val="600"/>
              </a:spcAft>
            </a:pPr>
            <a:endParaRPr lang="en-US"/>
          </a:p>
        </p:txBody>
      </p:sp>
      <p:sp>
        <p:nvSpPr>
          <p:cNvPr id="3" name="TextBox 2">
            <a:extLst>
              <a:ext uri="{FF2B5EF4-FFF2-40B4-BE49-F238E27FC236}">
                <a16:creationId xmlns:a16="http://schemas.microsoft.com/office/drawing/2014/main" id="{7E83B781-9E6F-E2B5-10AE-F1A9795105A6}"/>
              </a:ext>
            </a:extLst>
          </p:cNvPr>
          <p:cNvSpPr txBox="1"/>
          <p:nvPr/>
        </p:nvSpPr>
        <p:spPr>
          <a:xfrm>
            <a:off x="799319" y="2573928"/>
            <a:ext cx="4393183" cy="1866537"/>
          </a:xfrm>
          <a:prstGeom prst="rect">
            <a:avLst/>
          </a:prstGeom>
          <a:noFill/>
        </p:spPr>
        <p:txBody>
          <a:bodyPr wrap="square" rtlCol="0">
            <a:spAutoFit/>
          </a:bodyPr>
          <a:lstStyle/>
          <a:p>
            <a:pPr marL="277178" indent="-277178" defTabSz="886968">
              <a:spcAft>
                <a:spcPts val="600"/>
              </a:spcAft>
              <a:buFont typeface="Arial" panose="020B0604020202020204" pitchFamily="34" charset="0"/>
              <a:buChar char="•"/>
            </a:pPr>
            <a:r>
              <a:rPr lang="en-US" sz="1746" kern="1200">
                <a:solidFill>
                  <a:schemeClr val="tx1"/>
                </a:solidFill>
                <a:latin typeface="+mn-lt"/>
                <a:ea typeface="+mn-ea"/>
                <a:cs typeface="+mn-cs"/>
              </a:rPr>
              <a:t>The Ethereum community ultimately opted to hard fork the network.</a:t>
            </a:r>
          </a:p>
          <a:p>
            <a:pPr marL="277178" indent="-277178" defTabSz="886968">
              <a:spcAft>
                <a:spcPts val="600"/>
              </a:spcAft>
              <a:buFont typeface="Arial" panose="020B0604020202020204" pitchFamily="34" charset="0"/>
              <a:buChar char="•"/>
            </a:pPr>
            <a:r>
              <a:rPr lang="en-US" sz="1746" kern="1200">
                <a:solidFill>
                  <a:schemeClr val="tx1"/>
                </a:solidFill>
                <a:latin typeface="+mn-lt"/>
                <a:ea typeface="+mn-ea"/>
                <a:cs typeface="+mn-cs"/>
              </a:rPr>
              <a:t>A hard fork is a change to a blockchain network’s protocol that results in two distinct blockchains.</a:t>
            </a:r>
          </a:p>
          <a:p>
            <a:pPr>
              <a:spcAft>
                <a:spcPts val="600"/>
              </a:spcAft>
            </a:pPr>
            <a:endParaRPr lang="en-US"/>
          </a:p>
        </p:txBody>
      </p:sp>
      <p:pic>
        <p:nvPicPr>
          <p:cNvPr id="4100" name="Picture 4" descr="[video-to-gif output image]">
            <a:extLst>
              <a:ext uri="{FF2B5EF4-FFF2-40B4-BE49-F238E27FC236}">
                <a16:creationId xmlns:a16="http://schemas.microsoft.com/office/drawing/2014/main" id="{1383D879-EFF2-9ABD-CB33-ADDFEF0B9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763" y="643467"/>
            <a:ext cx="5571065" cy="557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4126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C23A-5023-5D85-4F6F-FA377B0F53BF}"/>
              </a:ext>
            </a:extLst>
          </p:cNvPr>
          <p:cNvSpPr txBox="1"/>
          <p:nvPr/>
        </p:nvSpPr>
        <p:spPr>
          <a:xfrm>
            <a:off x="1023257" y="893990"/>
            <a:ext cx="3581400" cy="646331"/>
          </a:xfrm>
          <a:prstGeom prst="rect">
            <a:avLst/>
          </a:prstGeom>
          <a:noFill/>
        </p:spPr>
        <p:txBody>
          <a:bodyPr wrap="square" rtlCol="0">
            <a:spAutoFit/>
          </a:bodyPr>
          <a:lstStyle/>
          <a:p>
            <a:r>
              <a:rPr lang="en-US" sz="1800" kern="100"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ICO scams:</a:t>
            </a:r>
            <a:endParaRPr lang="en-US" sz="1800" kern="1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17732C84-032B-6CB8-3285-FF43155BD6C3}"/>
              </a:ext>
            </a:extLst>
          </p:cNvPr>
          <p:cNvSpPr txBox="1"/>
          <p:nvPr/>
        </p:nvSpPr>
        <p:spPr>
          <a:xfrm>
            <a:off x="729343" y="1754155"/>
            <a:ext cx="3875314"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An ICO is a technique of raising funds for blockchain firms by issuing and selling new tokens or coins to investors and contributors in exchange for current cryptocurrencies such as Bitcoin or Ethereum. While many reputable ICOs have assisted in the funding of potential initiatives, some have been fraudulent or frauds.</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According to a 2017 report, frauds received $1.34 billion, accounting for 11% of total funding of $11.9 billion</a:t>
            </a:r>
            <a:endParaRPr lang="en-US" dirty="0"/>
          </a:p>
        </p:txBody>
      </p:sp>
      <p:pic>
        <p:nvPicPr>
          <p:cNvPr id="5122" name="Picture 2" descr="[video-to-gif output image]">
            <a:extLst>
              <a:ext uri="{FF2B5EF4-FFF2-40B4-BE49-F238E27FC236}">
                <a16:creationId xmlns:a16="http://schemas.microsoft.com/office/drawing/2014/main" id="{F051D5FB-BA70-2CE7-95A7-663D38CE3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9126" y="1057203"/>
            <a:ext cx="4743593" cy="474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18164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ideo-to-gif output image]">
            <a:extLst>
              <a:ext uri="{FF2B5EF4-FFF2-40B4-BE49-F238E27FC236}">
                <a16:creationId xmlns:a16="http://schemas.microsoft.com/office/drawing/2014/main" id="{E18C29A3-1864-E16B-2F1B-3B6476A1A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215" y="1115397"/>
            <a:ext cx="4627206" cy="46272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EA8368-F737-8A4D-34E5-B3ED3529E5A9}"/>
              </a:ext>
            </a:extLst>
          </p:cNvPr>
          <p:cNvSpPr txBox="1"/>
          <p:nvPr/>
        </p:nvSpPr>
        <p:spPr>
          <a:xfrm>
            <a:off x="1060579" y="1115397"/>
            <a:ext cx="4627206" cy="369332"/>
          </a:xfrm>
          <a:prstGeom prst="rect">
            <a:avLst/>
          </a:prstGeom>
          <a:noFill/>
        </p:spPr>
        <p:txBody>
          <a:bodyPr wrap="square" rtlCol="0">
            <a:spAutoFit/>
          </a:bodyPr>
          <a:lstStyle/>
          <a:p>
            <a:r>
              <a:rPr lang="en-US" dirty="0"/>
              <a:t>Sybil Attack:</a:t>
            </a:r>
          </a:p>
        </p:txBody>
      </p:sp>
      <p:sp>
        <p:nvSpPr>
          <p:cNvPr id="3" name="TextBox 2">
            <a:extLst>
              <a:ext uri="{FF2B5EF4-FFF2-40B4-BE49-F238E27FC236}">
                <a16:creationId xmlns:a16="http://schemas.microsoft.com/office/drawing/2014/main" id="{57AF8588-4169-6E65-045F-9B7CE0CDCE61}"/>
              </a:ext>
            </a:extLst>
          </p:cNvPr>
          <p:cNvSpPr txBox="1"/>
          <p:nvPr/>
        </p:nvSpPr>
        <p:spPr>
          <a:xfrm>
            <a:off x="755780" y="2108718"/>
            <a:ext cx="4932006"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he attacker has control over a disproportionately large number of nodes in comparison to other honest network participants.</a:t>
            </a:r>
          </a:p>
          <a:p>
            <a:pPr marL="285750" indent="-285750">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rPr>
              <a:t>By controlling a significant number of the nodes, the attacker has the potential to damage the system's integrity, security, and consensus processes. </a:t>
            </a:r>
            <a:endParaRPr lang="en-US" dirty="0"/>
          </a:p>
        </p:txBody>
      </p:sp>
    </p:spTree>
    <p:extLst>
      <p:ext uri="{BB962C8B-B14F-4D97-AF65-F5344CB8AC3E}">
        <p14:creationId xmlns:p14="http://schemas.microsoft.com/office/powerpoint/2010/main" val="1467480395"/>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FFC08FF-3C7C-24A6-4658-AA00E95755B1}"/>
              </a:ext>
            </a:extLst>
          </p:cNvPr>
          <p:cNvSpPr/>
          <p:nvPr/>
        </p:nvSpPr>
        <p:spPr>
          <a:xfrm>
            <a:off x="1772816" y="1212980"/>
            <a:ext cx="8462866" cy="4236098"/>
          </a:xfrm>
          <a:custGeom>
            <a:avLst/>
            <a:gdLst/>
            <a:ahLst/>
            <a:cxnLst/>
            <a:rect l="l" t="t" r="r" b="b"/>
            <a:pathLst>
              <a:path w="8462866" h="4236098">
                <a:moveTo>
                  <a:pt x="4478620" y="2169169"/>
                </a:moveTo>
                <a:cubicBezTo>
                  <a:pt x="4506997" y="2169169"/>
                  <a:pt x="4530809" y="2173336"/>
                  <a:pt x="4550058" y="2181671"/>
                </a:cubicBezTo>
                <a:cubicBezTo>
                  <a:pt x="4569306" y="2190005"/>
                  <a:pt x="4583197" y="2201415"/>
                  <a:pt x="4591730" y="2215901"/>
                </a:cubicBezTo>
                <a:cubicBezTo>
                  <a:pt x="4600263" y="2230387"/>
                  <a:pt x="4604529" y="2245468"/>
                  <a:pt x="4604529" y="2261145"/>
                </a:cubicBezTo>
                <a:cubicBezTo>
                  <a:pt x="4604529" y="2284957"/>
                  <a:pt x="4595103" y="2304950"/>
                  <a:pt x="4576252" y="2321123"/>
                </a:cubicBezTo>
                <a:cubicBezTo>
                  <a:pt x="4557400" y="2337295"/>
                  <a:pt x="4530016" y="2345382"/>
                  <a:pt x="4494098" y="2345382"/>
                </a:cubicBezTo>
                <a:cubicBezTo>
                  <a:pt x="4471675" y="2345382"/>
                  <a:pt x="4448954" y="2342703"/>
                  <a:pt x="4425935" y="2337345"/>
                </a:cubicBezTo>
                <a:lnTo>
                  <a:pt x="4425935" y="2171848"/>
                </a:lnTo>
                <a:cubicBezTo>
                  <a:pt x="4431293" y="2170856"/>
                  <a:pt x="4438338" y="2170161"/>
                  <a:pt x="4447069" y="2169764"/>
                </a:cubicBezTo>
                <a:cubicBezTo>
                  <a:pt x="4455800" y="2169368"/>
                  <a:pt x="4466317" y="2169169"/>
                  <a:pt x="4478620" y="2169169"/>
                </a:cubicBezTo>
                <a:close/>
                <a:moveTo>
                  <a:pt x="4073808" y="2046237"/>
                </a:moveTo>
                <a:lnTo>
                  <a:pt x="4142269" y="2209353"/>
                </a:lnTo>
                <a:lnTo>
                  <a:pt x="4003561" y="2209353"/>
                </a:lnTo>
                <a:close/>
                <a:moveTo>
                  <a:pt x="3634170" y="1985515"/>
                </a:moveTo>
                <a:cubicBezTo>
                  <a:pt x="3660165" y="1985515"/>
                  <a:pt x="3681050" y="1993403"/>
                  <a:pt x="3696826" y="2009179"/>
                </a:cubicBezTo>
                <a:cubicBezTo>
                  <a:pt x="3712602" y="2024955"/>
                  <a:pt x="3720490" y="2045443"/>
                  <a:pt x="3720490" y="2070645"/>
                </a:cubicBezTo>
                <a:cubicBezTo>
                  <a:pt x="3720490" y="2096442"/>
                  <a:pt x="3710717" y="2117675"/>
                  <a:pt x="3691171" y="2134343"/>
                </a:cubicBezTo>
                <a:cubicBezTo>
                  <a:pt x="3671625" y="2151012"/>
                  <a:pt x="3642603" y="2159346"/>
                  <a:pt x="3604106" y="2159346"/>
                </a:cubicBezTo>
                <a:cubicBezTo>
                  <a:pt x="3602320" y="2159346"/>
                  <a:pt x="3600038" y="2159297"/>
                  <a:pt x="3597260" y="2159198"/>
                </a:cubicBezTo>
                <a:cubicBezTo>
                  <a:pt x="3594482" y="2159098"/>
                  <a:pt x="3591208" y="2159049"/>
                  <a:pt x="3587438" y="2159049"/>
                </a:cubicBezTo>
                <a:lnTo>
                  <a:pt x="3587438" y="1991171"/>
                </a:lnTo>
                <a:cubicBezTo>
                  <a:pt x="3607083" y="1987400"/>
                  <a:pt x="3622660" y="1985515"/>
                  <a:pt x="3634170" y="1985515"/>
                </a:cubicBezTo>
                <a:close/>
                <a:moveTo>
                  <a:pt x="4479513" y="1982836"/>
                </a:moveTo>
                <a:cubicBezTo>
                  <a:pt x="4516423" y="1982836"/>
                  <a:pt x="4544501" y="1991171"/>
                  <a:pt x="4563750" y="2007839"/>
                </a:cubicBezTo>
                <a:cubicBezTo>
                  <a:pt x="4582998" y="2024508"/>
                  <a:pt x="4592623" y="2044650"/>
                  <a:pt x="4592623" y="2068264"/>
                </a:cubicBezTo>
                <a:cubicBezTo>
                  <a:pt x="4592623" y="2083543"/>
                  <a:pt x="4588753" y="2097632"/>
                  <a:pt x="4581014" y="2110531"/>
                </a:cubicBezTo>
                <a:cubicBezTo>
                  <a:pt x="4573275" y="2123429"/>
                  <a:pt x="4562113" y="2133004"/>
                  <a:pt x="4547528" y="2139255"/>
                </a:cubicBezTo>
                <a:cubicBezTo>
                  <a:pt x="4532943" y="2145505"/>
                  <a:pt x="4511164" y="2148631"/>
                  <a:pt x="4482192" y="2148631"/>
                </a:cubicBezTo>
                <a:cubicBezTo>
                  <a:pt x="4470881" y="2148631"/>
                  <a:pt x="4460513" y="2148284"/>
                  <a:pt x="4451087" y="2147589"/>
                </a:cubicBezTo>
                <a:cubicBezTo>
                  <a:pt x="4441661" y="2146894"/>
                  <a:pt x="4433277" y="2145853"/>
                  <a:pt x="4425935" y="2144464"/>
                </a:cubicBezTo>
                <a:lnTo>
                  <a:pt x="4425935" y="1989385"/>
                </a:lnTo>
                <a:cubicBezTo>
                  <a:pt x="4441810" y="1985019"/>
                  <a:pt x="4459669" y="1982836"/>
                  <a:pt x="4479513" y="1982836"/>
                </a:cubicBezTo>
                <a:close/>
                <a:moveTo>
                  <a:pt x="6055901" y="1962893"/>
                </a:moveTo>
                <a:lnTo>
                  <a:pt x="6055901" y="1973907"/>
                </a:lnTo>
                <a:lnTo>
                  <a:pt x="6070188" y="1973907"/>
                </a:lnTo>
                <a:cubicBezTo>
                  <a:pt x="6086857" y="1973907"/>
                  <a:pt x="6098763" y="1977875"/>
                  <a:pt x="6105907" y="1985813"/>
                </a:cubicBezTo>
                <a:cubicBezTo>
                  <a:pt x="6111066" y="1991766"/>
                  <a:pt x="6113646" y="2007542"/>
                  <a:pt x="6113646" y="2033140"/>
                </a:cubicBezTo>
                <a:lnTo>
                  <a:pt x="6113646" y="2295375"/>
                </a:lnTo>
                <a:cubicBezTo>
                  <a:pt x="6113646" y="2315021"/>
                  <a:pt x="6112505" y="2328018"/>
                  <a:pt x="6110223" y="2334368"/>
                </a:cubicBezTo>
                <a:cubicBezTo>
                  <a:pt x="6107941" y="2340718"/>
                  <a:pt x="6103625" y="2345481"/>
                  <a:pt x="6097275" y="2348656"/>
                </a:cubicBezTo>
                <a:cubicBezTo>
                  <a:pt x="6088742" y="2353220"/>
                  <a:pt x="6079713" y="2355502"/>
                  <a:pt x="6070188" y="2355502"/>
                </a:cubicBezTo>
                <a:lnTo>
                  <a:pt x="6055901" y="2355502"/>
                </a:lnTo>
                <a:lnTo>
                  <a:pt x="6055901" y="2366515"/>
                </a:lnTo>
                <a:lnTo>
                  <a:pt x="6366951" y="2366515"/>
                </a:lnTo>
                <a:lnTo>
                  <a:pt x="6401777" y="2265312"/>
                </a:lnTo>
                <a:lnTo>
                  <a:pt x="6389871" y="2265312"/>
                </a:lnTo>
                <a:cubicBezTo>
                  <a:pt x="6376972" y="2290117"/>
                  <a:pt x="6364372" y="2308671"/>
                  <a:pt x="6352069" y="2320974"/>
                </a:cubicBezTo>
                <a:cubicBezTo>
                  <a:pt x="6342544" y="2330300"/>
                  <a:pt x="6332621" y="2336551"/>
                  <a:pt x="6322303" y="2339726"/>
                </a:cubicBezTo>
                <a:cubicBezTo>
                  <a:pt x="6311984" y="2342901"/>
                  <a:pt x="6295414" y="2344489"/>
                  <a:pt x="6272594" y="2344489"/>
                </a:cubicBezTo>
                <a:lnTo>
                  <a:pt x="6204133" y="2344489"/>
                </a:lnTo>
                <a:cubicBezTo>
                  <a:pt x="6193021" y="2344489"/>
                  <a:pt x="6185480" y="2343348"/>
                  <a:pt x="6181512" y="2341066"/>
                </a:cubicBezTo>
                <a:cubicBezTo>
                  <a:pt x="6177543" y="2338783"/>
                  <a:pt x="6174765" y="2335708"/>
                  <a:pt x="6173177" y="2331838"/>
                </a:cubicBezTo>
                <a:cubicBezTo>
                  <a:pt x="6171590" y="2327969"/>
                  <a:pt x="6170796" y="2317104"/>
                  <a:pt x="6170796" y="2299245"/>
                </a:cubicBezTo>
                <a:lnTo>
                  <a:pt x="6170796" y="2166193"/>
                </a:lnTo>
                <a:lnTo>
                  <a:pt x="6259497" y="2166193"/>
                </a:lnTo>
                <a:cubicBezTo>
                  <a:pt x="6276365" y="2166193"/>
                  <a:pt x="6288867" y="2168177"/>
                  <a:pt x="6297002" y="2172146"/>
                </a:cubicBezTo>
                <a:cubicBezTo>
                  <a:pt x="6305138" y="2176114"/>
                  <a:pt x="6310992" y="2181571"/>
                  <a:pt x="6314564" y="2188517"/>
                </a:cubicBezTo>
                <a:cubicBezTo>
                  <a:pt x="6317342" y="2194073"/>
                  <a:pt x="6320120" y="2206674"/>
                  <a:pt x="6322898" y="2226319"/>
                </a:cubicBezTo>
                <a:lnTo>
                  <a:pt x="6333912" y="2226319"/>
                </a:lnTo>
                <a:lnTo>
                  <a:pt x="6333912" y="2085825"/>
                </a:lnTo>
                <a:lnTo>
                  <a:pt x="6322898" y="2085825"/>
                </a:lnTo>
                <a:cubicBezTo>
                  <a:pt x="6321708" y="2108844"/>
                  <a:pt x="6315953" y="2124918"/>
                  <a:pt x="6305634" y="2134046"/>
                </a:cubicBezTo>
                <a:cubicBezTo>
                  <a:pt x="6297895" y="2140991"/>
                  <a:pt x="6282516" y="2144464"/>
                  <a:pt x="6259497" y="2144464"/>
                </a:cubicBezTo>
                <a:lnTo>
                  <a:pt x="6170796" y="2144464"/>
                </a:lnTo>
                <a:lnTo>
                  <a:pt x="6170796" y="1984920"/>
                </a:lnTo>
                <a:lnTo>
                  <a:pt x="6281524" y="1984920"/>
                </a:lnTo>
                <a:cubicBezTo>
                  <a:pt x="6301566" y="1984920"/>
                  <a:pt x="6315556" y="1986408"/>
                  <a:pt x="6323494" y="1989385"/>
                </a:cubicBezTo>
                <a:cubicBezTo>
                  <a:pt x="6333416" y="1993552"/>
                  <a:pt x="6340906" y="1999604"/>
                  <a:pt x="6345967" y="2007542"/>
                </a:cubicBezTo>
                <a:cubicBezTo>
                  <a:pt x="6351027" y="2015479"/>
                  <a:pt x="6355640" y="2030064"/>
                  <a:pt x="6359808" y="2051297"/>
                </a:cubicBezTo>
                <a:lnTo>
                  <a:pt x="6371416" y="2051297"/>
                </a:lnTo>
                <a:lnTo>
                  <a:pt x="6366951" y="1962893"/>
                </a:lnTo>
                <a:close/>
                <a:moveTo>
                  <a:pt x="5868080" y="1962893"/>
                </a:moveTo>
                <a:lnTo>
                  <a:pt x="5868080" y="1973907"/>
                </a:lnTo>
                <a:lnTo>
                  <a:pt x="5882367" y="1973907"/>
                </a:lnTo>
                <a:cubicBezTo>
                  <a:pt x="5891892" y="1973907"/>
                  <a:pt x="5901020" y="1976288"/>
                  <a:pt x="5909752" y="1981050"/>
                </a:cubicBezTo>
                <a:cubicBezTo>
                  <a:pt x="5915903" y="1984622"/>
                  <a:pt x="5919971" y="1988889"/>
                  <a:pt x="5921956" y="1993850"/>
                </a:cubicBezTo>
                <a:cubicBezTo>
                  <a:pt x="5924535" y="2000398"/>
                  <a:pt x="5925825" y="2013892"/>
                  <a:pt x="5925825" y="2034331"/>
                </a:cubicBezTo>
                <a:lnTo>
                  <a:pt x="5925825" y="2295078"/>
                </a:lnTo>
                <a:cubicBezTo>
                  <a:pt x="5925825" y="2319287"/>
                  <a:pt x="5923444" y="2334567"/>
                  <a:pt x="5918681" y="2340917"/>
                </a:cubicBezTo>
                <a:cubicBezTo>
                  <a:pt x="5911141" y="2350640"/>
                  <a:pt x="5899036" y="2355502"/>
                  <a:pt x="5882367" y="2355502"/>
                </a:cubicBezTo>
                <a:lnTo>
                  <a:pt x="5868080" y="2355502"/>
                </a:lnTo>
                <a:lnTo>
                  <a:pt x="5868080" y="2366515"/>
                </a:lnTo>
                <a:lnTo>
                  <a:pt x="6041018" y="2366515"/>
                </a:lnTo>
                <a:lnTo>
                  <a:pt x="6041018" y="2355502"/>
                </a:lnTo>
                <a:lnTo>
                  <a:pt x="6026433" y="2355502"/>
                </a:lnTo>
                <a:cubicBezTo>
                  <a:pt x="6016908" y="2355502"/>
                  <a:pt x="6007879" y="2353121"/>
                  <a:pt x="5999346" y="2348358"/>
                </a:cubicBezTo>
                <a:cubicBezTo>
                  <a:pt x="5992996" y="2344786"/>
                  <a:pt x="5988829" y="2340520"/>
                  <a:pt x="5986845" y="2335559"/>
                </a:cubicBezTo>
                <a:cubicBezTo>
                  <a:pt x="5984265" y="2329011"/>
                  <a:pt x="5982975" y="2315517"/>
                  <a:pt x="5982975" y="2295078"/>
                </a:cubicBezTo>
                <a:lnTo>
                  <a:pt x="5982975" y="2034331"/>
                </a:lnTo>
                <a:cubicBezTo>
                  <a:pt x="5982975" y="2010121"/>
                  <a:pt x="5985455" y="1994842"/>
                  <a:pt x="5990416" y="1988492"/>
                </a:cubicBezTo>
                <a:cubicBezTo>
                  <a:pt x="5997957" y="1978768"/>
                  <a:pt x="6009963" y="1973907"/>
                  <a:pt x="6026433" y="1973907"/>
                </a:cubicBezTo>
                <a:lnTo>
                  <a:pt x="6041018" y="1973907"/>
                </a:lnTo>
                <a:lnTo>
                  <a:pt x="6041018" y="1962893"/>
                </a:lnTo>
                <a:close/>
                <a:moveTo>
                  <a:pt x="5485591" y="1962893"/>
                </a:moveTo>
                <a:lnTo>
                  <a:pt x="5480829" y="2057548"/>
                </a:lnTo>
                <a:lnTo>
                  <a:pt x="5492140" y="2057548"/>
                </a:lnTo>
                <a:cubicBezTo>
                  <a:pt x="5493529" y="2039292"/>
                  <a:pt x="5497894" y="2024806"/>
                  <a:pt x="5505237" y="2014090"/>
                </a:cubicBezTo>
                <a:cubicBezTo>
                  <a:pt x="5512579" y="2003375"/>
                  <a:pt x="5521409" y="1996132"/>
                  <a:pt x="5531728" y="1992361"/>
                </a:cubicBezTo>
                <a:cubicBezTo>
                  <a:pt x="5539666" y="1989583"/>
                  <a:pt x="5553060" y="1988194"/>
                  <a:pt x="5571912" y="1988194"/>
                </a:cubicBezTo>
                <a:lnTo>
                  <a:pt x="5620430" y="1988194"/>
                </a:lnTo>
                <a:lnTo>
                  <a:pt x="5620430" y="2296566"/>
                </a:lnTo>
                <a:cubicBezTo>
                  <a:pt x="5620430" y="2319188"/>
                  <a:pt x="5618247" y="2333674"/>
                  <a:pt x="5613881" y="2340024"/>
                </a:cubicBezTo>
                <a:cubicBezTo>
                  <a:pt x="5606738" y="2350343"/>
                  <a:pt x="5594633" y="2355502"/>
                  <a:pt x="5577567" y="2355502"/>
                </a:cubicBezTo>
                <a:lnTo>
                  <a:pt x="5563280" y="2355502"/>
                </a:lnTo>
                <a:lnTo>
                  <a:pt x="5563280" y="2366515"/>
                </a:lnTo>
                <a:lnTo>
                  <a:pt x="5734432" y="2366515"/>
                </a:lnTo>
                <a:lnTo>
                  <a:pt x="5734432" y="2355502"/>
                </a:lnTo>
                <a:lnTo>
                  <a:pt x="5720442" y="2355502"/>
                </a:lnTo>
                <a:cubicBezTo>
                  <a:pt x="5704766" y="2355502"/>
                  <a:pt x="5693157" y="2351335"/>
                  <a:pt x="5685616" y="2343000"/>
                </a:cubicBezTo>
                <a:cubicBezTo>
                  <a:pt x="5680259" y="2336849"/>
                  <a:pt x="5677580" y="2321371"/>
                  <a:pt x="5677580" y="2296566"/>
                </a:cubicBezTo>
                <a:lnTo>
                  <a:pt x="5677580" y="1988194"/>
                </a:lnTo>
                <a:lnTo>
                  <a:pt x="5734432" y="1988194"/>
                </a:lnTo>
                <a:cubicBezTo>
                  <a:pt x="5751101" y="1988194"/>
                  <a:pt x="5764545" y="1990923"/>
                  <a:pt x="5774765" y="1996380"/>
                </a:cubicBezTo>
                <a:cubicBezTo>
                  <a:pt x="5784984" y="2001837"/>
                  <a:pt x="5793170" y="2010320"/>
                  <a:pt x="5799321" y="2021829"/>
                </a:cubicBezTo>
                <a:cubicBezTo>
                  <a:pt x="5803092" y="2028973"/>
                  <a:pt x="5806068" y="2040879"/>
                  <a:pt x="5808251" y="2057548"/>
                </a:cubicBezTo>
                <a:lnTo>
                  <a:pt x="5819562" y="2057548"/>
                </a:lnTo>
                <a:lnTo>
                  <a:pt x="5815097" y="1962893"/>
                </a:lnTo>
                <a:close/>
                <a:moveTo>
                  <a:pt x="5287055" y="1962893"/>
                </a:moveTo>
                <a:lnTo>
                  <a:pt x="5287055" y="1973907"/>
                </a:lnTo>
                <a:lnTo>
                  <a:pt x="5301342" y="1973907"/>
                </a:lnTo>
                <a:cubicBezTo>
                  <a:pt x="5310867" y="1973907"/>
                  <a:pt x="5319995" y="1976288"/>
                  <a:pt x="5328727" y="1981050"/>
                </a:cubicBezTo>
                <a:cubicBezTo>
                  <a:pt x="5334878" y="1984622"/>
                  <a:pt x="5338946" y="1988889"/>
                  <a:pt x="5340930" y="1993850"/>
                </a:cubicBezTo>
                <a:cubicBezTo>
                  <a:pt x="5343510" y="2000398"/>
                  <a:pt x="5344800" y="2013892"/>
                  <a:pt x="5344800" y="2034331"/>
                </a:cubicBezTo>
                <a:lnTo>
                  <a:pt x="5344800" y="2295078"/>
                </a:lnTo>
                <a:cubicBezTo>
                  <a:pt x="5344800" y="2319287"/>
                  <a:pt x="5342419" y="2334567"/>
                  <a:pt x="5337656" y="2340917"/>
                </a:cubicBezTo>
                <a:cubicBezTo>
                  <a:pt x="5330116" y="2350640"/>
                  <a:pt x="5318011" y="2355502"/>
                  <a:pt x="5301342" y="2355502"/>
                </a:cubicBezTo>
                <a:lnTo>
                  <a:pt x="5287055" y="2355502"/>
                </a:lnTo>
                <a:lnTo>
                  <a:pt x="5287055" y="2366515"/>
                </a:lnTo>
                <a:lnTo>
                  <a:pt x="5459993" y="2366515"/>
                </a:lnTo>
                <a:lnTo>
                  <a:pt x="5459993" y="2355502"/>
                </a:lnTo>
                <a:lnTo>
                  <a:pt x="5445408" y="2355502"/>
                </a:lnTo>
                <a:cubicBezTo>
                  <a:pt x="5435883" y="2355502"/>
                  <a:pt x="5426854" y="2353121"/>
                  <a:pt x="5418321" y="2348358"/>
                </a:cubicBezTo>
                <a:cubicBezTo>
                  <a:pt x="5411971" y="2344786"/>
                  <a:pt x="5407804" y="2340520"/>
                  <a:pt x="5405819" y="2335559"/>
                </a:cubicBezTo>
                <a:cubicBezTo>
                  <a:pt x="5403240" y="2329011"/>
                  <a:pt x="5401950" y="2315517"/>
                  <a:pt x="5401950" y="2295078"/>
                </a:cubicBezTo>
                <a:lnTo>
                  <a:pt x="5401950" y="2034331"/>
                </a:lnTo>
                <a:cubicBezTo>
                  <a:pt x="5401950" y="2010121"/>
                  <a:pt x="5404430" y="1994842"/>
                  <a:pt x="5409391" y="1988492"/>
                </a:cubicBezTo>
                <a:cubicBezTo>
                  <a:pt x="5416932" y="1978768"/>
                  <a:pt x="5428938" y="1973907"/>
                  <a:pt x="5445408" y="1973907"/>
                </a:cubicBezTo>
                <a:lnTo>
                  <a:pt x="5459993" y="1973907"/>
                </a:lnTo>
                <a:lnTo>
                  <a:pt x="5459993" y="1962893"/>
                </a:lnTo>
                <a:close/>
                <a:moveTo>
                  <a:pt x="4912603" y="1962893"/>
                </a:moveTo>
                <a:lnTo>
                  <a:pt x="4912603" y="1973907"/>
                </a:lnTo>
                <a:lnTo>
                  <a:pt x="4927784" y="1973907"/>
                </a:lnTo>
                <a:cubicBezTo>
                  <a:pt x="4943063" y="1973907"/>
                  <a:pt x="4954573" y="1978272"/>
                  <a:pt x="4962312" y="1987003"/>
                </a:cubicBezTo>
                <a:cubicBezTo>
                  <a:pt x="4967868" y="1993353"/>
                  <a:pt x="4970646" y="2009129"/>
                  <a:pt x="4970646" y="2034331"/>
                </a:cubicBezTo>
                <a:lnTo>
                  <a:pt x="4970646" y="2294780"/>
                </a:lnTo>
                <a:cubicBezTo>
                  <a:pt x="4970646" y="2317799"/>
                  <a:pt x="4968562" y="2332483"/>
                  <a:pt x="4964395" y="2338833"/>
                </a:cubicBezTo>
                <a:cubicBezTo>
                  <a:pt x="4957053" y="2349946"/>
                  <a:pt x="4944849" y="2355502"/>
                  <a:pt x="4927784" y="2355502"/>
                </a:cubicBezTo>
                <a:lnTo>
                  <a:pt x="4912603" y="2355502"/>
                </a:lnTo>
                <a:lnTo>
                  <a:pt x="4912603" y="2366515"/>
                </a:lnTo>
                <a:lnTo>
                  <a:pt x="5225142" y="2366515"/>
                </a:lnTo>
                <a:lnTo>
                  <a:pt x="5259670" y="2256978"/>
                </a:lnTo>
                <a:lnTo>
                  <a:pt x="5249848" y="2254894"/>
                </a:lnTo>
                <a:cubicBezTo>
                  <a:pt x="5239529" y="2279897"/>
                  <a:pt x="5229210" y="2298203"/>
                  <a:pt x="5218891" y="2309812"/>
                </a:cubicBezTo>
                <a:cubicBezTo>
                  <a:pt x="5208573" y="2321420"/>
                  <a:pt x="5197162" y="2329507"/>
                  <a:pt x="5184661" y="2334071"/>
                </a:cubicBezTo>
                <a:cubicBezTo>
                  <a:pt x="5172159" y="2338635"/>
                  <a:pt x="5150430" y="2340917"/>
                  <a:pt x="5119474" y="2340917"/>
                </a:cubicBezTo>
                <a:lnTo>
                  <a:pt x="5090006" y="2340917"/>
                </a:lnTo>
                <a:cubicBezTo>
                  <a:pt x="5064011" y="2340917"/>
                  <a:pt x="5048533" y="2339925"/>
                  <a:pt x="5043572" y="2337940"/>
                </a:cubicBezTo>
                <a:cubicBezTo>
                  <a:pt x="5038611" y="2335956"/>
                  <a:pt x="5034940" y="2332880"/>
                  <a:pt x="5032559" y="2328713"/>
                </a:cubicBezTo>
                <a:cubicBezTo>
                  <a:pt x="5029383" y="2322561"/>
                  <a:pt x="5027796" y="2311250"/>
                  <a:pt x="5027796" y="2294780"/>
                </a:cubicBezTo>
                <a:lnTo>
                  <a:pt x="5027796" y="2041177"/>
                </a:lnTo>
                <a:cubicBezTo>
                  <a:pt x="5027796" y="2017166"/>
                  <a:pt x="5029383" y="2001985"/>
                  <a:pt x="5032559" y="1995635"/>
                </a:cubicBezTo>
                <a:cubicBezTo>
                  <a:pt x="5035734" y="1989285"/>
                  <a:pt x="5041637" y="1984027"/>
                  <a:pt x="5050269" y="1979860"/>
                </a:cubicBezTo>
                <a:cubicBezTo>
                  <a:pt x="5058901" y="1975693"/>
                  <a:pt x="5073933" y="1973708"/>
                  <a:pt x="5095364" y="1973907"/>
                </a:cubicBezTo>
                <a:lnTo>
                  <a:pt x="5095364" y="1962893"/>
                </a:lnTo>
                <a:close/>
                <a:moveTo>
                  <a:pt x="4715555" y="1962893"/>
                </a:moveTo>
                <a:lnTo>
                  <a:pt x="4715555" y="1973907"/>
                </a:lnTo>
                <a:lnTo>
                  <a:pt x="4729842" y="1973907"/>
                </a:lnTo>
                <a:cubicBezTo>
                  <a:pt x="4739367" y="1973907"/>
                  <a:pt x="4748495" y="1976288"/>
                  <a:pt x="4757227" y="1981050"/>
                </a:cubicBezTo>
                <a:cubicBezTo>
                  <a:pt x="4763378" y="1984622"/>
                  <a:pt x="4767446" y="1988889"/>
                  <a:pt x="4769430" y="1993850"/>
                </a:cubicBezTo>
                <a:cubicBezTo>
                  <a:pt x="4772010" y="2000398"/>
                  <a:pt x="4773300" y="2013892"/>
                  <a:pt x="4773300" y="2034331"/>
                </a:cubicBezTo>
                <a:lnTo>
                  <a:pt x="4773300" y="2295078"/>
                </a:lnTo>
                <a:cubicBezTo>
                  <a:pt x="4773300" y="2319287"/>
                  <a:pt x="4770919" y="2334567"/>
                  <a:pt x="4766156" y="2340917"/>
                </a:cubicBezTo>
                <a:cubicBezTo>
                  <a:pt x="4758616" y="2350640"/>
                  <a:pt x="4746511" y="2355502"/>
                  <a:pt x="4729842" y="2355502"/>
                </a:cubicBezTo>
                <a:lnTo>
                  <a:pt x="4715555" y="2355502"/>
                </a:lnTo>
                <a:lnTo>
                  <a:pt x="4715555" y="2366515"/>
                </a:lnTo>
                <a:lnTo>
                  <a:pt x="4888493" y="2366515"/>
                </a:lnTo>
                <a:lnTo>
                  <a:pt x="4888493" y="2355502"/>
                </a:lnTo>
                <a:lnTo>
                  <a:pt x="4873908" y="2355502"/>
                </a:lnTo>
                <a:cubicBezTo>
                  <a:pt x="4864383" y="2355502"/>
                  <a:pt x="4855354" y="2353121"/>
                  <a:pt x="4846821" y="2348358"/>
                </a:cubicBezTo>
                <a:cubicBezTo>
                  <a:pt x="4840471" y="2344786"/>
                  <a:pt x="4836304" y="2340520"/>
                  <a:pt x="4834319" y="2335559"/>
                </a:cubicBezTo>
                <a:cubicBezTo>
                  <a:pt x="4831740" y="2329011"/>
                  <a:pt x="4830450" y="2315517"/>
                  <a:pt x="4830450" y="2295078"/>
                </a:cubicBezTo>
                <a:lnTo>
                  <a:pt x="4830450" y="2034331"/>
                </a:lnTo>
                <a:cubicBezTo>
                  <a:pt x="4830450" y="2010121"/>
                  <a:pt x="4832930" y="1994842"/>
                  <a:pt x="4837891" y="1988492"/>
                </a:cubicBezTo>
                <a:cubicBezTo>
                  <a:pt x="4845432" y="1978768"/>
                  <a:pt x="4857438" y="1973907"/>
                  <a:pt x="4873908" y="1973907"/>
                </a:cubicBezTo>
                <a:lnTo>
                  <a:pt x="4888493" y="1973907"/>
                </a:lnTo>
                <a:lnTo>
                  <a:pt x="4888493" y="1962893"/>
                </a:lnTo>
                <a:close/>
                <a:moveTo>
                  <a:pt x="4310444" y="1962893"/>
                </a:moveTo>
                <a:lnTo>
                  <a:pt x="4310444" y="1973907"/>
                </a:lnTo>
                <a:lnTo>
                  <a:pt x="4325625" y="1973907"/>
                </a:lnTo>
                <a:cubicBezTo>
                  <a:pt x="4340905" y="1973907"/>
                  <a:pt x="4352414" y="1978272"/>
                  <a:pt x="4360153" y="1987003"/>
                </a:cubicBezTo>
                <a:cubicBezTo>
                  <a:pt x="4365908" y="1993552"/>
                  <a:pt x="4368785" y="2009328"/>
                  <a:pt x="4368785" y="2034331"/>
                </a:cubicBezTo>
                <a:lnTo>
                  <a:pt x="4368785" y="2295078"/>
                </a:lnTo>
                <a:cubicBezTo>
                  <a:pt x="4368785" y="2317700"/>
                  <a:pt x="4366503" y="2332483"/>
                  <a:pt x="4361939" y="2339428"/>
                </a:cubicBezTo>
                <a:cubicBezTo>
                  <a:pt x="4354597" y="2350144"/>
                  <a:pt x="4342492" y="2355502"/>
                  <a:pt x="4325625" y="2355502"/>
                </a:cubicBezTo>
                <a:lnTo>
                  <a:pt x="4310444" y="2355502"/>
                </a:lnTo>
                <a:lnTo>
                  <a:pt x="4310444" y="2366515"/>
                </a:lnTo>
                <a:lnTo>
                  <a:pt x="4500944" y="2366515"/>
                </a:lnTo>
                <a:cubicBezTo>
                  <a:pt x="4546387" y="2366515"/>
                  <a:pt x="4580171" y="2362298"/>
                  <a:pt x="4602296" y="2353865"/>
                </a:cubicBezTo>
                <a:cubicBezTo>
                  <a:pt x="4624422" y="2345431"/>
                  <a:pt x="4641835" y="2332037"/>
                  <a:pt x="4654535" y="2313681"/>
                </a:cubicBezTo>
                <a:cubicBezTo>
                  <a:pt x="4667235" y="2295326"/>
                  <a:pt x="4673585" y="2276127"/>
                  <a:pt x="4673585" y="2256085"/>
                </a:cubicBezTo>
                <a:cubicBezTo>
                  <a:pt x="4673585" y="2229693"/>
                  <a:pt x="4663961" y="2207368"/>
                  <a:pt x="4644712" y="2189112"/>
                </a:cubicBezTo>
                <a:cubicBezTo>
                  <a:pt x="4630822" y="2176015"/>
                  <a:pt x="4609887" y="2166490"/>
                  <a:pt x="4581907" y="2160537"/>
                </a:cubicBezTo>
                <a:cubicBezTo>
                  <a:pt x="4605918" y="2152798"/>
                  <a:pt x="4624075" y="2140941"/>
                  <a:pt x="4636378" y="2124967"/>
                </a:cubicBezTo>
                <a:cubicBezTo>
                  <a:pt x="4648681" y="2108993"/>
                  <a:pt x="4654833" y="2090886"/>
                  <a:pt x="4654833" y="2070645"/>
                </a:cubicBezTo>
                <a:cubicBezTo>
                  <a:pt x="4654833" y="2047031"/>
                  <a:pt x="4646995" y="2026145"/>
                  <a:pt x="4631318" y="2007988"/>
                </a:cubicBezTo>
                <a:cubicBezTo>
                  <a:pt x="4615641" y="1989831"/>
                  <a:pt x="4592920" y="1977181"/>
                  <a:pt x="4563155" y="1970037"/>
                </a:cubicBezTo>
                <a:cubicBezTo>
                  <a:pt x="4543509" y="1965275"/>
                  <a:pt x="4517415" y="1962893"/>
                  <a:pt x="4484871" y="1962893"/>
                </a:cubicBezTo>
                <a:close/>
                <a:moveTo>
                  <a:pt x="3472542" y="1962893"/>
                </a:moveTo>
                <a:lnTo>
                  <a:pt x="3472542" y="1973907"/>
                </a:lnTo>
                <a:lnTo>
                  <a:pt x="3487723" y="1973907"/>
                </a:lnTo>
                <a:cubicBezTo>
                  <a:pt x="3503003" y="1973907"/>
                  <a:pt x="3514512" y="1978272"/>
                  <a:pt x="3522251" y="1987003"/>
                </a:cubicBezTo>
                <a:cubicBezTo>
                  <a:pt x="3527807" y="1993155"/>
                  <a:pt x="3530585" y="2008931"/>
                  <a:pt x="3530585" y="2034331"/>
                </a:cubicBezTo>
                <a:lnTo>
                  <a:pt x="3530585" y="2295078"/>
                </a:lnTo>
                <a:cubicBezTo>
                  <a:pt x="3530585" y="2318096"/>
                  <a:pt x="3528502" y="2332682"/>
                  <a:pt x="3524334" y="2338833"/>
                </a:cubicBezTo>
                <a:cubicBezTo>
                  <a:pt x="3516992" y="2349946"/>
                  <a:pt x="3504788" y="2355502"/>
                  <a:pt x="3487723" y="2355502"/>
                </a:cubicBezTo>
                <a:lnTo>
                  <a:pt x="3472542" y="2355502"/>
                </a:lnTo>
                <a:lnTo>
                  <a:pt x="3472542" y="2366515"/>
                </a:lnTo>
                <a:lnTo>
                  <a:pt x="3645480" y="2366515"/>
                </a:lnTo>
                <a:lnTo>
                  <a:pt x="3645480" y="2355502"/>
                </a:lnTo>
                <a:lnTo>
                  <a:pt x="3629705" y="2355502"/>
                </a:lnTo>
                <a:cubicBezTo>
                  <a:pt x="3614623" y="2355502"/>
                  <a:pt x="3603313" y="2351136"/>
                  <a:pt x="3595772" y="2342405"/>
                </a:cubicBezTo>
                <a:cubicBezTo>
                  <a:pt x="3590216" y="2336253"/>
                  <a:pt x="3587438" y="2320478"/>
                  <a:pt x="3587438" y="2295078"/>
                </a:cubicBezTo>
                <a:lnTo>
                  <a:pt x="3587438" y="2177801"/>
                </a:lnTo>
                <a:cubicBezTo>
                  <a:pt x="3590612" y="2178000"/>
                  <a:pt x="3593688" y="2178148"/>
                  <a:pt x="3596665" y="2178248"/>
                </a:cubicBezTo>
                <a:cubicBezTo>
                  <a:pt x="3599642" y="2178347"/>
                  <a:pt x="3602420" y="2178396"/>
                  <a:pt x="3604999" y="2178396"/>
                </a:cubicBezTo>
                <a:cubicBezTo>
                  <a:pt x="3611349" y="2178396"/>
                  <a:pt x="3619584" y="2178198"/>
                  <a:pt x="3629705" y="2177801"/>
                </a:cubicBezTo>
                <a:lnTo>
                  <a:pt x="3766329" y="2366515"/>
                </a:lnTo>
                <a:lnTo>
                  <a:pt x="3874080" y="2366515"/>
                </a:lnTo>
                <a:lnTo>
                  <a:pt x="3874080" y="2355502"/>
                </a:lnTo>
                <a:cubicBezTo>
                  <a:pt x="3852054" y="2353121"/>
                  <a:pt x="3834194" y="2347564"/>
                  <a:pt x="3820502" y="2338833"/>
                </a:cubicBezTo>
                <a:cubicBezTo>
                  <a:pt x="3806810" y="2330102"/>
                  <a:pt x="3790439" y="2312441"/>
                  <a:pt x="3771389" y="2285850"/>
                </a:cubicBezTo>
                <a:lnTo>
                  <a:pt x="3688045" y="2170062"/>
                </a:lnTo>
                <a:cubicBezTo>
                  <a:pt x="3721978" y="2162521"/>
                  <a:pt x="3747031" y="2149623"/>
                  <a:pt x="3763203" y="2131367"/>
                </a:cubicBezTo>
                <a:cubicBezTo>
                  <a:pt x="3779376" y="2113110"/>
                  <a:pt x="3787462" y="2091580"/>
                  <a:pt x="3787462" y="2066775"/>
                </a:cubicBezTo>
                <a:cubicBezTo>
                  <a:pt x="3787462" y="2043558"/>
                  <a:pt x="3780368" y="2023566"/>
                  <a:pt x="3766180" y="2006798"/>
                </a:cubicBezTo>
                <a:cubicBezTo>
                  <a:pt x="3751992" y="1990030"/>
                  <a:pt x="3734728" y="1978520"/>
                  <a:pt x="3714388" y="1972269"/>
                </a:cubicBezTo>
                <a:cubicBezTo>
                  <a:pt x="3694048" y="1966019"/>
                  <a:pt x="3662447" y="1962893"/>
                  <a:pt x="3619584" y="1962893"/>
                </a:cubicBezTo>
                <a:close/>
                <a:moveTo>
                  <a:pt x="3103151" y="1962893"/>
                </a:moveTo>
                <a:lnTo>
                  <a:pt x="3103151" y="1973907"/>
                </a:lnTo>
                <a:lnTo>
                  <a:pt x="3117438" y="1973907"/>
                </a:lnTo>
                <a:cubicBezTo>
                  <a:pt x="3134107" y="1973907"/>
                  <a:pt x="3146013" y="1977875"/>
                  <a:pt x="3153157" y="1985813"/>
                </a:cubicBezTo>
                <a:cubicBezTo>
                  <a:pt x="3158317" y="1991766"/>
                  <a:pt x="3160896" y="2007542"/>
                  <a:pt x="3160896" y="2033140"/>
                </a:cubicBezTo>
                <a:lnTo>
                  <a:pt x="3160896" y="2295375"/>
                </a:lnTo>
                <a:cubicBezTo>
                  <a:pt x="3160896" y="2315021"/>
                  <a:pt x="3159755" y="2328018"/>
                  <a:pt x="3157473" y="2334368"/>
                </a:cubicBezTo>
                <a:cubicBezTo>
                  <a:pt x="3155191" y="2340718"/>
                  <a:pt x="3150875" y="2345481"/>
                  <a:pt x="3144525" y="2348656"/>
                </a:cubicBezTo>
                <a:cubicBezTo>
                  <a:pt x="3135992" y="2353220"/>
                  <a:pt x="3126963" y="2355502"/>
                  <a:pt x="3117438" y="2355502"/>
                </a:cubicBezTo>
                <a:lnTo>
                  <a:pt x="3103151" y="2355502"/>
                </a:lnTo>
                <a:lnTo>
                  <a:pt x="3103151" y="2366515"/>
                </a:lnTo>
                <a:lnTo>
                  <a:pt x="3414202" y="2366515"/>
                </a:lnTo>
                <a:lnTo>
                  <a:pt x="3449027" y="2265312"/>
                </a:lnTo>
                <a:lnTo>
                  <a:pt x="3437121" y="2265312"/>
                </a:lnTo>
                <a:cubicBezTo>
                  <a:pt x="3424223" y="2290117"/>
                  <a:pt x="3411622" y="2308671"/>
                  <a:pt x="3399319" y="2320974"/>
                </a:cubicBezTo>
                <a:cubicBezTo>
                  <a:pt x="3389794" y="2330300"/>
                  <a:pt x="3379872" y="2336551"/>
                  <a:pt x="3369553" y="2339726"/>
                </a:cubicBezTo>
                <a:cubicBezTo>
                  <a:pt x="3359235" y="2342901"/>
                  <a:pt x="3342665" y="2344489"/>
                  <a:pt x="3319845" y="2344489"/>
                </a:cubicBezTo>
                <a:lnTo>
                  <a:pt x="3251384" y="2344489"/>
                </a:lnTo>
                <a:cubicBezTo>
                  <a:pt x="3240271" y="2344489"/>
                  <a:pt x="3232731" y="2343348"/>
                  <a:pt x="3228762" y="2341066"/>
                </a:cubicBezTo>
                <a:cubicBezTo>
                  <a:pt x="3224793" y="2338783"/>
                  <a:pt x="3222015" y="2335708"/>
                  <a:pt x="3220427" y="2331838"/>
                </a:cubicBezTo>
                <a:cubicBezTo>
                  <a:pt x="3218840" y="2327969"/>
                  <a:pt x="3218046" y="2317104"/>
                  <a:pt x="3218046" y="2299245"/>
                </a:cubicBezTo>
                <a:lnTo>
                  <a:pt x="3218046" y="2166193"/>
                </a:lnTo>
                <a:lnTo>
                  <a:pt x="3306748" y="2166193"/>
                </a:lnTo>
                <a:cubicBezTo>
                  <a:pt x="3323615" y="2166193"/>
                  <a:pt x="3336117" y="2168177"/>
                  <a:pt x="3344253" y="2172146"/>
                </a:cubicBezTo>
                <a:cubicBezTo>
                  <a:pt x="3352389" y="2176114"/>
                  <a:pt x="3358242" y="2181571"/>
                  <a:pt x="3361814" y="2188517"/>
                </a:cubicBezTo>
                <a:cubicBezTo>
                  <a:pt x="3364592" y="2194073"/>
                  <a:pt x="3367370" y="2206674"/>
                  <a:pt x="3370148" y="2226319"/>
                </a:cubicBezTo>
                <a:lnTo>
                  <a:pt x="3381162" y="2226319"/>
                </a:lnTo>
                <a:lnTo>
                  <a:pt x="3381162" y="2085825"/>
                </a:lnTo>
                <a:lnTo>
                  <a:pt x="3370148" y="2085825"/>
                </a:lnTo>
                <a:cubicBezTo>
                  <a:pt x="3368958" y="2108844"/>
                  <a:pt x="3363203" y="2124918"/>
                  <a:pt x="3352885" y="2134046"/>
                </a:cubicBezTo>
                <a:cubicBezTo>
                  <a:pt x="3345145" y="2140991"/>
                  <a:pt x="3329766" y="2144464"/>
                  <a:pt x="3306748" y="2144464"/>
                </a:cubicBezTo>
                <a:lnTo>
                  <a:pt x="3218046" y="2144464"/>
                </a:lnTo>
                <a:lnTo>
                  <a:pt x="3218046" y="1984920"/>
                </a:lnTo>
                <a:lnTo>
                  <a:pt x="3328774" y="1984920"/>
                </a:lnTo>
                <a:cubicBezTo>
                  <a:pt x="3348817" y="1984920"/>
                  <a:pt x="3362806" y="1986408"/>
                  <a:pt x="3370744" y="1989385"/>
                </a:cubicBezTo>
                <a:cubicBezTo>
                  <a:pt x="3380666" y="1993552"/>
                  <a:pt x="3388157" y="1999604"/>
                  <a:pt x="3393217" y="2007542"/>
                </a:cubicBezTo>
                <a:cubicBezTo>
                  <a:pt x="3398277" y="2015479"/>
                  <a:pt x="3402891" y="2030064"/>
                  <a:pt x="3407058" y="2051297"/>
                </a:cubicBezTo>
                <a:lnTo>
                  <a:pt x="3418667" y="2051297"/>
                </a:lnTo>
                <a:lnTo>
                  <a:pt x="3414202" y="1962893"/>
                </a:lnTo>
                <a:close/>
                <a:moveTo>
                  <a:pt x="2644463" y="1962893"/>
                </a:moveTo>
                <a:lnTo>
                  <a:pt x="2644463" y="1973907"/>
                </a:lnTo>
                <a:cubicBezTo>
                  <a:pt x="2656171" y="1973907"/>
                  <a:pt x="2664902" y="1974800"/>
                  <a:pt x="2670656" y="1976585"/>
                </a:cubicBezTo>
                <a:cubicBezTo>
                  <a:pt x="2682364" y="1980356"/>
                  <a:pt x="2691244" y="1984424"/>
                  <a:pt x="2697297" y="1988789"/>
                </a:cubicBezTo>
                <a:cubicBezTo>
                  <a:pt x="2703349" y="1993155"/>
                  <a:pt x="2712229" y="2002184"/>
                  <a:pt x="2723937" y="2015876"/>
                </a:cubicBezTo>
                <a:lnTo>
                  <a:pt x="2723937" y="2296566"/>
                </a:lnTo>
                <a:cubicBezTo>
                  <a:pt x="2723937" y="2319188"/>
                  <a:pt x="2721754" y="2333674"/>
                  <a:pt x="2717388" y="2340024"/>
                </a:cubicBezTo>
                <a:cubicBezTo>
                  <a:pt x="2710245" y="2350343"/>
                  <a:pt x="2698041" y="2355502"/>
                  <a:pt x="2680777" y="2355502"/>
                </a:cubicBezTo>
                <a:lnTo>
                  <a:pt x="2666787" y="2355502"/>
                </a:lnTo>
                <a:lnTo>
                  <a:pt x="2666787" y="2366515"/>
                </a:lnTo>
                <a:lnTo>
                  <a:pt x="2807281" y="2366515"/>
                </a:lnTo>
                <a:lnTo>
                  <a:pt x="2807281" y="2355502"/>
                </a:lnTo>
                <a:lnTo>
                  <a:pt x="2792993" y="2355502"/>
                </a:lnTo>
                <a:cubicBezTo>
                  <a:pt x="2777316" y="2355502"/>
                  <a:pt x="2765708" y="2351335"/>
                  <a:pt x="2758167" y="2343000"/>
                </a:cubicBezTo>
                <a:cubicBezTo>
                  <a:pt x="2752810" y="2336849"/>
                  <a:pt x="2750130" y="2321371"/>
                  <a:pt x="2750130" y="2296566"/>
                </a:cubicBezTo>
                <a:lnTo>
                  <a:pt x="2750130" y="2048023"/>
                </a:lnTo>
                <a:lnTo>
                  <a:pt x="3016235" y="2373064"/>
                </a:lnTo>
                <a:lnTo>
                  <a:pt x="3026951" y="2373064"/>
                </a:lnTo>
                <a:lnTo>
                  <a:pt x="3026951" y="2032843"/>
                </a:lnTo>
                <a:cubicBezTo>
                  <a:pt x="3026951" y="2010221"/>
                  <a:pt x="3029134" y="1995735"/>
                  <a:pt x="3033499" y="1989385"/>
                </a:cubicBezTo>
                <a:cubicBezTo>
                  <a:pt x="3040643" y="1979066"/>
                  <a:pt x="3052748" y="1973907"/>
                  <a:pt x="3069813" y="1973907"/>
                </a:cubicBezTo>
                <a:lnTo>
                  <a:pt x="3084101" y="1973907"/>
                </a:lnTo>
                <a:lnTo>
                  <a:pt x="3084101" y="1962893"/>
                </a:lnTo>
                <a:lnTo>
                  <a:pt x="2943607" y="1962893"/>
                </a:lnTo>
                <a:lnTo>
                  <a:pt x="2943607" y="1973907"/>
                </a:lnTo>
                <a:lnTo>
                  <a:pt x="2957597" y="1973907"/>
                </a:lnTo>
                <a:cubicBezTo>
                  <a:pt x="2973472" y="1973907"/>
                  <a:pt x="2985081" y="1978074"/>
                  <a:pt x="2992423" y="1986408"/>
                </a:cubicBezTo>
                <a:cubicBezTo>
                  <a:pt x="2997979" y="1992560"/>
                  <a:pt x="3000757" y="2008038"/>
                  <a:pt x="3000757" y="2032843"/>
                </a:cubicBezTo>
                <a:lnTo>
                  <a:pt x="3000757" y="2265610"/>
                </a:lnTo>
                <a:lnTo>
                  <a:pt x="2754000" y="1962893"/>
                </a:lnTo>
                <a:close/>
                <a:moveTo>
                  <a:pt x="2302753" y="1962893"/>
                </a:moveTo>
                <a:lnTo>
                  <a:pt x="2302753" y="1973907"/>
                </a:lnTo>
                <a:lnTo>
                  <a:pt x="2317934" y="1973907"/>
                </a:lnTo>
                <a:cubicBezTo>
                  <a:pt x="2333213" y="1973907"/>
                  <a:pt x="2344723" y="1978272"/>
                  <a:pt x="2352462" y="1987003"/>
                </a:cubicBezTo>
                <a:cubicBezTo>
                  <a:pt x="2358018" y="1993353"/>
                  <a:pt x="2360796" y="2009129"/>
                  <a:pt x="2360796" y="2034331"/>
                </a:cubicBezTo>
                <a:lnTo>
                  <a:pt x="2360796" y="2294780"/>
                </a:lnTo>
                <a:cubicBezTo>
                  <a:pt x="2360796" y="2317799"/>
                  <a:pt x="2358713" y="2332483"/>
                  <a:pt x="2354545" y="2338833"/>
                </a:cubicBezTo>
                <a:cubicBezTo>
                  <a:pt x="2347203" y="2349946"/>
                  <a:pt x="2334999" y="2355502"/>
                  <a:pt x="2317934" y="2355502"/>
                </a:cubicBezTo>
                <a:lnTo>
                  <a:pt x="2302753" y="2355502"/>
                </a:lnTo>
                <a:lnTo>
                  <a:pt x="2302753" y="2366515"/>
                </a:lnTo>
                <a:lnTo>
                  <a:pt x="2615292" y="2366515"/>
                </a:lnTo>
                <a:lnTo>
                  <a:pt x="2649820" y="2256978"/>
                </a:lnTo>
                <a:lnTo>
                  <a:pt x="2639998" y="2254894"/>
                </a:lnTo>
                <a:cubicBezTo>
                  <a:pt x="2629679" y="2279897"/>
                  <a:pt x="2619360" y="2298203"/>
                  <a:pt x="2609042" y="2309812"/>
                </a:cubicBezTo>
                <a:cubicBezTo>
                  <a:pt x="2598723" y="2321420"/>
                  <a:pt x="2587313" y="2329507"/>
                  <a:pt x="2574811" y="2334071"/>
                </a:cubicBezTo>
                <a:cubicBezTo>
                  <a:pt x="2562309" y="2338635"/>
                  <a:pt x="2540580" y="2340917"/>
                  <a:pt x="2509624" y="2340917"/>
                </a:cubicBezTo>
                <a:lnTo>
                  <a:pt x="2480156" y="2340917"/>
                </a:lnTo>
                <a:cubicBezTo>
                  <a:pt x="2454161" y="2340917"/>
                  <a:pt x="2438683" y="2339925"/>
                  <a:pt x="2433722" y="2337940"/>
                </a:cubicBezTo>
                <a:cubicBezTo>
                  <a:pt x="2428761" y="2335956"/>
                  <a:pt x="2425090" y="2332880"/>
                  <a:pt x="2422709" y="2328713"/>
                </a:cubicBezTo>
                <a:cubicBezTo>
                  <a:pt x="2419534" y="2322561"/>
                  <a:pt x="2417946" y="2311250"/>
                  <a:pt x="2417946" y="2294780"/>
                </a:cubicBezTo>
                <a:lnTo>
                  <a:pt x="2417946" y="2041177"/>
                </a:lnTo>
                <a:cubicBezTo>
                  <a:pt x="2417946" y="2017166"/>
                  <a:pt x="2419534" y="2001985"/>
                  <a:pt x="2422709" y="1995635"/>
                </a:cubicBezTo>
                <a:cubicBezTo>
                  <a:pt x="2425884" y="1989285"/>
                  <a:pt x="2431787" y="1984027"/>
                  <a:pt x="2440419" y="1979860"/>
                </a:cubicBezTo>
                <a:cubicBezTo>
                  <a:pt x="2449051" y="1975693"/>
                  <a:pt x="2464083" y="1973708"/>
                  <a:pt x="2485514" y="1973907"/>
                </a:cubicBezTo>
                <a:lnTo>
                  <a:pt x="2485514" y="1962893"/>
                </a:lnTo>
                <a:close/>
                <a:moveTo>
                  <a:pt x="1855674" y="1962893"/>
                </a:moveTo>
                <a:lnTo>
                  <a:pt x="1855674" y="1973907"/>
                </a:lnTo>
                <a:lnTo>
                  <a:pt x="1870854" y="1973907"/>
                </a:lnTo>
                <a:cubicBezTo>
                  <a:pt x="1886134" y="1973907"/>
                  <a:pt x="1897197" y="1977776"/>
                  <a:pt x="1904043" y="1985515"/>
                </a:cubicBezTo>
                <a:cubicBezTo>
                  <a:pt x="1910889" y="1993254"/>
                  <a:pt x="1914312" y="2009526"/>
                  <a:pt x="1914312" y="2034331"/>
                </a:cubicBezTo>
                <a:lnTo>
                  <a:pt x="1914312" y="2192089"/>
                </a:lnTo>
                <a:cubicBezTo>
                  <a:pt x="1914312" y="2240706"/>
                  <a:pt x="1917487" y="2273845"/>
                  <a:pt x="1923837" y="2291506"/>
                </a:cubicBezTo>
                <a:cubicBezTo>
                  <a:pt x="1933362" y="2317303"/>
                  <a:pt x="1949535" y="2337841"/>
                  <a:pt x="1972355" y="2353121"/>
                </a:cubicBezTo>
                <a:cubicBezTo>
                  <a:pt x="1995175" y="2368400"/>
                  <a:pt x="2028612" y="2376040"/>
                  <a:pt x="2072665" y="2376040"/>
                </a:cubicBezTo>
                <a:cubicBezTo>
                  <a:pt x="2113146" y="2376040"/>
                  <a:pt x="2145144" y="2368053"/>
                  <a:pt x="2168659" y="2352079"/>
                </a:cubicBezTo>
                <a:cubicBezTo>
                  <a:pt x="2192174" y="2336105"/>
                  <a:pt x="2207950" y="2316955"/>
                  <a:pt x="2215987" y="2294631"/>
                </a:cubicBezTo>
                <a:cubicBezTo>
                  <a:pt x="2224023" y="2272307"/>
                  <a:pt x="2228042" y="2240904"/>
                  <a:pt x="2228042" y="2200423"/>
                </a:cubicBezTo>
                <a:lnTo>
                  <a:pt x="2228042" y="2036712"/>
                </a:lnTo>
                <a:cubicBezTo>
                  <a:pt x="2228042" y="2014289"/>
                  <a:pt x="2230125" y="2000001"/>
                  <a:pt x="2234292" y="1993850"/>
                </a:cubicBezTo>
                <a:cubicBezTo>
                  <a:pt x="2242825" y="1980554"/>
                  <a:pt x="2255029" y="1973907"/>
                  <a:pt x="2270904" y="1973907"/>
                </a:cubicBezTo>
                <a:lnTo>
                  <a:pt x="2286084" y="1973907"/>
                </a:lnTo>
                <a:lnTo>
                  <a:pt x="2286084" y="1962893"/>
                </a:lnTo>
                <a:lnTo>
                  <a:pt x="2143210" y="1962893"/>
                </a:lnTo>
                <a:lnTo>
                  <a:pt x="2143210" y="1973907"/>
                </a:lnTo>
                <a:lnTo>
                  <a:pt x="2158390" y="1973907"/>
                </a:lnTo>
                <a:cubicBezTo>
                  <a:pt x="2173670" y="1973907"/>
                  <a:pt x="2185179" y="1978272"/>
                  <a:pt x="2192918" y="1987003"/>
                </a:cubicBezTo>
                <a:cubicBezTo>
                  <a:pt x="2198474" y="1993353"/>
                  <a:pt x="2201252" y="2009129"/>
                  <a:pt x="2201252" y="2034331"/>
                </a:cubicBezTo>
                <a:lnTo>
                  <a:pt x="2201252" y="2197744"/>
                </a:lnTo>
                <a:cubicBezTo>
                  <a:pt x="2201252" y="2240607"/>
                  <a:pt x="2197432" y="2271017"/>
                  <a:pt x="2189793" y="2288976"/>
                </a:cubicBezTo>
                <a:cubicBezTo>
                  <a:pt x="2182153" y="2306934"/>
                  <a:pt x="2167915" y="2321668"/>
                  <a:pt x="2147079" y="2333178"/>
                </a:cubicBezTo>
                <a:cubicBezTo>
                  <a:pt x="2126243" y="2344687"/>
                  <a:pt x="2102629" y="2350442"/>
                  <a:pt x="2076237" y="2350442"/>
                </a:cubicBezTo>
                <a:cubicBezTo>
                  <a:pt x="2055599" y="2350442"/>
                  <a:pt x="2038187" y="2346771"/>
                  <a:pt x="2023998" y="2339428"/>
                </a:cubicBezTo>
                <a:cubicBezTo>
                  <a:pt x="2009810" y="2332086"/>
                  <a:pt x="1998945" y="2322760"/>
                  <a:pt x="1991405" y="2311449"/>
                </a:cubicBezTo>
                <a:cubicBezTo>
                  <a:pt x="1983864" y="2300138"/>
                  <a:pt x="1978655" y="2284362"/>
                  <a:pt x="1975778" y="2264121"/>
                </a:cubicBezTo>
                <a:cubicBezTo>
                  <a:pt x="1972901" y="2243881"/>
                  <a:pt x="1971462" y="2225922"/>
                  <a:pt x="1971462" y="2210246"/>
                </a:cubicBezTo>
                <a:lnTo>
                  <a:pt x="1971462" y="2034331"/>
                </a:lnTo>
                <a:cubicBezTo>
                  <a:pt x="1971462" y="2011709"/>
                  <a:pt x="1973942" y="1996826"/>
                  <a:pt x="1978903" y="1989682"/>
                </a:cubicBezTo>
                <a:cubicBezTo>
                  <a:pt x="1986047" y="1979165"/>
                  <a:pt x="1997953" y="1973907"/>
                  <a:pt x="2014622" y="1973907"/>
                </a:cubicBezTo>
                <a:lnTo>
                  <a:pt x="2030100" y="1973907"/>
                </a:lnTo>
                <a:lnTo>
                  <a:pt x="2030100" y="1962893"/>
                </a:lnTo>
                <a:close/>
                <a:moveTo>
                  <a:pt x="1419607" y="1962893"/>
                </a:moveTo>
                <a:lnTo>
                  <a:pt x="1419607" y="1973907"/>
                </a:lnTo>
                <a:cubicBezTo>
                  <a:pt x="1431910" y="1974899"/>
                  <a:pt x="1441683" y="1977131"/>
                  <a:pt x="1448926" y="1980604"/>
                </a:cubicBezTo>
                <a:cubicBezTo>
                  <a:pt x="1456169" y="1984076"/>
                  <a:pt x="1462271" y="1988889"/>
                  <a:pt x="1467232" y="1995040"/>
                </a:cubicBezTo>
                <a:cubicBezTo>
                  <a:pt x="1470407" y="1999009"/>
                  <a:pt x="1475864" y="2009923"/>
                  <a:pt x="1483603" y="2027782"/>
                </a:cubicBezTo>
                <a:lnTo>
                  <a:pt x="1634813" y="2375743"/>
                </a:lnTo>
                <a:lnTo>
                  <a:pt x="1645826" y="2375743"/>
                </a:lnTo>
                <a:lnTo>
                  <a:pt x="1786617" y="2032247"/>
                </a:lnTo>
                <a:cubicBezTo>
                  <a:pt x="1794753" y="2012205"/>
                  <a:pt x="1804080" y="1997322"/>
                  <a:pt x="1814597" y="1987599"/>
                </a:cubicBezTo>
                <a:cubicBezTo>
                  <a:pt x="1821939" y="1981050"/>
                  <a:pt x="1832754" y="1976486"/>
                  <a:pt x="1847042" y="1973907"/>
                </a:cubicBezTo>
                <a:lnTo>
                  <a:pt x="1847042" y="1962893"/>
                </a:lnTo>
                <a:lnTo>
                  <a:pt x="1722621" y="1962893"/>
                </a:lnTo>
                <a:lnTo>
                  <a:pt x="1722621" y="1973907"/>
                </a:lnTo>
                <a:cubicBezTo>
                  <a:pt x="1725002" y="1974303"/>
                  <a:pt x="1726689" y="1974601"/>
                  <a:pt x="1727681" y="1974800"/>
                </a:cubicBezTo>
                <a:cubicBezTo>
                  <a:pt x="1741373" y="1976982"/>
                  <a:pt x="1751097" y="1980703"/>
                  <a:pt x="1756852" y="1985962"/>
                </a:cubicBezTo>
                <a:cubicBezTo>
                  <a:pt x="1762606" y="1991220"/>
                  <a:pt x="1765484" y="1996727"/>
                  <a:pt x="1765484" y="2002482"/>
                </a:cubicBezTo>
                <a:cubicBezTo>
                  <a:pt x="1765484" y="2011411"/>
                  <a:pt x="1760821" y="2027385"/>
                  <a:pt x="1751494" y="2050404"/>
                </a:cubicBezTo>
                <a:lnTo>
                  <a:pt x="1656244" y="2284064"/>
                </a:lnTo>
                <a:lnTo>
                  <a:pt x="1553552" y="2047428"/>
                </a:lnTo>
                <a:cubicBezTo>
                  <a:pt x="1544424" y="2026393"/>
                  <a:pt x="1539860" y="2010915"/>
                  <a:pt x="1539860" y="2000993"/>
                </a:cubicBezTo>
                <a:cubicBezTo>
                  <a:pt x="1539860" y="1993850"/>
                  <a:pt x="1542639" y="1987996"/>
                  <a:pt x="1548195" y="1983432"/>
                </a:cubicBezTo>
                <a:cubicBezTo>
                  <a:pt x="1553751" y="1978867"/>
                  <a:pt x="1565856" y="1975693"/>
                  <a:pt x="1584509" y="1973907"/>
                </a:cubicBezTo>
                <a:lnTo>
                  <a:pt x="1584509" y="1962893"/>
                </a:lnTo>
                <a:close/>
                <a:moveTo>
                  <a:pt x="6571144" y="1953666"/>
                </a:moveTo>
                <a:cubicBezTo>
                  <a:pt x="6536814" y="1953666"/>
                  <a:pt x="6508536" y="1964133"/>
                  <a:pt x="6486312" y="1985069"/>
                </a:cubicBezTo>
                <a:cubicBezTo>
                  <a:pt x="6464087" y="2006004"/>
                  <a:pt x="6452974" y="2030957"/>
                  <a:pt x="6452974" y="2059929"/>
                </a:cubicBezTo>
                <a:cubicBezTo>
                  <a:pt x="6452974" y="2076598"/>
                  <a:pt x="6456744" y="2091878"/>
                  <a:pt x="6464285" y="2105768"/>
                </a:cubicBezTo>
                <a:cubicBezTo>
                  <a:pt x="6471826" y="2119659"/>
                  <a:pt x="6482888" y="2132359"/>
                  <a:pt x="6497474" y="2143868"/>
                </a:cubicBezTo>
                <a:cubicBezTo>
                  <a:pt x="6512059" y="2155378"/>
                  <a:pt x="6536615" y="2170806"/>
                  <a:pt x="6571144" y="2190154"/>
                </a:cubicBezTo>
                <a:cubicBezTo>
                  <a:pt x="6605672" y="2209502"/>
                  <a:pt x="6626805" y="2222152"/>
                  <a:pt x="6634544" y="2228105"/>
                </a:cubicBezTo>
                <a:cubicBezTo>
                  <a:pt x="6646054" y="2236836"/>
                  <a:pt x="6654536" y="2246262"/>
                  <a:pt x="6659994" y="2256382"/>
                </a:cubicBezTo>
                <a:cubicBezTo>
                  <a:pt x="6665451" y="2266503"/>
                  <a:pt x="6668179" y="2276524"/>
                  <a:pt x="6668179" y="2286446"/>
                </a:cubicBezTo>
                <a:cubicBezTo>
                  <a:pt x="6668179" y="2304305"/>
                  <a:pt x="6660986" y="2319783"/>
                  <a:pt x="6646599" y="2332880"/>
                </a:cubicBezTo>
                <a:cubicBezTo>
                  <a:pt x="6632212" y="2345977"/>
                  <a:pt x="6612617" y="2352525"/>
                  <a:pt x="6587812" y="2352525"/>
                </a:cubicBezTo>
                <a:cubicBezTo>
                  <a:pt x="6566381" y="2352525"/>
                  <a:pt x="6546686" y="2347763"/>
                  <a:pt x="6528728" y="2338238"/>
                </a:cubicBezTo>
                <a:cubicBezTo>
                  <a:pt x="6510769" y="2328713"/>
                  <a:pt x="6497424" y="2316757"/>
                  <a:pt x="6488693" y="2302370"/>
                </a:cubicBezTo>
                <a:cubicBezTo>
                  <a:pt x="6479961" y="2287984"/>
                  <a:pt x="6473016" y="2266304"/>
                  <a:pt x="6467857" y="2237332"/>
                </a:cubicBezTo>
                <a:lnTo>
                  <a:pt x="6456844" y="2237332"/>
                </a:lnTo>
                <a:lnTo>
                  <a:pt x="6456844" y="2375743"/>
                </a:lnTo>
                <a:lnTo>
                  <a:pt x="6467857" y="2375743"/>
                </a:lnTo>
                <a:cubicBezTo>
                  <a:pt x="6469246" y="2366416"/>
                  <a:pt x="6471379" y="2360264"/>
                  <a:pt x="6474256" y="2357288"/>
                </a:cubicBezTo>
                <a:cubicBezTo>
                  <a:pt x="6477134" y="2354311"/>
                  <a:pt x="6481053" y="2352823"/>
                  <a:pt x="6486014" y="2352823"/>
                </a:cubicBezTo>
                <a:cubicBezTo>
                  <a:pt x="6491173" y="2352823"/>
                  <a:pt x="6503427" y="2355948"/>
                  <a:pt x="6522774" y="2362199"/>
                </a:cubicBezTo>
                <a:cubicBezTo>
                  <a:pt x="6542122" y="2368450"/>
                  <a:pt x="6554872" y="2372071"/>
                  <a:pt x="6561023" y="2373064"/>
                </a:cubicBezTo>
                <a:cubicBezTo>
                  <a:pt x="6571342" y="2374850"/>
                  <a:pt x="6582355" y="2375743"/>
                  <a:pt x="6594063" y="2375743"/>
                </a:cubicBezTo>
                <a:cubicBezTo>
                  <a:pt x="6631370" y="2375743"/>
                  <a:pt x="6661879" y="2364680"/>
                  <a:pt x="6685592" y="2342554"/>
                </a:cubicBezTo>
                <a:cubicBezTo>
                  <a:pt x="6709305" y="2320428"/>
                  <a:pt x="6721162" y="2294085"/>
                  <a:pt x="6721162" y="2263526"/>
                </a:cubicBezTo>
                <a:cubicBezTo>
                  <a:pt x="6721162" y="2247453"/>
                  <a:pt x="6717442" y="2232074"/>
                  <a:pt x="6710000" y="2217389"/>
                </a:cubicBezTo>
                <a:cubicBezTo>
                  <a:pt x="6702558" y="2202705"/>
                  <a:pt x="6691942" y="2189955"/>
                  <a:pt x="6678150" y="2179141"/>
                </a:cubicBezTo>
                <a:cubicBezTo>
                  <a:pt x="6664359" y="2168326"/>
                  <a:pt x="6638612" y="2152798"/>
                  <a:pt x="6600909" y="2132557"/>
                </a:cubicBezTo>
                <a:cubicBezTo>
                  <a:pt x="6554673" y="2107753"/>
                  <a:pt x="6525404" y="2087909"/>
                  <a:pt x="6513101" y="2073026"/>
                </a:cubicBezTo>
                <a:cubicBezTo>
                  <a:pt x="6504568" y="2062906"/>
                  <a:pt x="6500301" y="2051694"/>
                  <a:pt x="6500301" y="2039391"/>
                </a:cubicBezTo>
                <a:cubicBezTo>
                  <a:pt x="6500301" y="2023318"/>
                  <a:pt x="6507048" y="2008980"/>
                  <a:pt x="6520542" y="1996380"/>
                </a:cubicBezTo>
                <a:cubicBezTo>
                  <a:pt x="6534036" y="1983779"/>
                  <a:pt x="6551101" y="1977478"/>
                  <a:pt x="6571739" y="1977478"/>
                </a:cubicBezTo>
                <a:cubicBezTo>
                  <a:pt x="6589995" y="1977478"/>
                  <a:pt x="6607656" y="1982142"/>
                  <a:pt x="6624722" y="1991468"/>
                </a:cubicBezTo>
                <a:cubicBezTo>
                  <a:pt x="6641787" y="2000795"/>
                  <a:pt x="6654934" y="2013396"/>
                  <a:pt x="6664161" y="2029271"/>
                </a:cubicBezTo>
                <a:cubicBezTo>
                  <a:pt x="6673388" y="2045146"/>
                  <a:pt x="6679788" y="2066478"/>
                  <a:pt x="6683360" y="2093267"/>
                </a:cubicBezTo>
                <a:lnTo>
                  <a:pt x="6694373" y="2093267"/>
                </a:lnTo>
                <a:lnTo>
                  <a:pt x="6694373" y="1953666"/>
                </a:lnTo>
                <a:lnTo>
                  <a:pt x="6683360" y="1953666"/>
                </a:lnTo>
                <a:cubicBezTo>
                  <a:pt x="6681376" y="1962993"/>
                  <a:pt x="6678746" y="1969194"/>
                  <a:pt x="6675472" y="1972269"/>
                </a:cubicBezTo>
                <a:cubicBezTo>
                  <a:pt x="6672198" y="1975345"/>
                  <a:pt x="6667981" y="1976883"/>
                  <a:pt x="6662822" y="1976883"/>
                </a:cubicBezTo>
                <a:cubicBezTo>
                  <a:pt x="6658257" y="1976883"/>
                  <a:pt x="6650420" y="1974403"/>
                  <a:pt x="6639306" y="1969442"/>
                </a:cubicBezTo>
                <a:cubicBezTo>
                  <a:pt x="6615296" y="1958925"/>
                  <a:pt x="6592575" y="1953666"/>
                  <a:pt x="6571144" y="1953666"/>
                </a:cubicBezTo>
                <a:close/>
                <a:moveTo>
                  <a:pt x="4084821" y="1953666"/>
                </a:moveTo>
                <a:lnTo>
                  <a:pt x="3942839" y="2285850"/>
                </a:lnTo>
                <a:cubicBezTo>
                  <a:pt x="3930536" y="2315021"/>
                  <a:pt x="3919324" y="2334368"/>
                  <a:pt x="3909204" y="2343893"/>
                </a:cubicBezTo>
                <a:cubicBezTo>
                  <a:pt x="3904243" y="2348656"/>
                  <a:pt x="3893329" y="2352525"/>
                  <a:pt x="3876462" y="2355502"/>
                </a:cubicBezTo>
                <a:lnTo>
                  <a:pt x="3876462" y="2366515"/>
                </a:lnTo>
                <a:lnTo>
                  <a:pt x="4003561" y="2366515"/>
                </a:lnTo>
                <a:lnTo>
                  <a:pt x="4003561" y="2355502"/>
                </a:lnTo>
                <a:cubicBezTo>
                  <a:pt x="3984114" y="2354113"/>
                  <a:pt x="3971464" y="2351087"/>
                  <a:pt x="3965610" y="2346423"/>
                </a:cubicBezTo>
                <a:cubicBezTo>
                  <a:pt x="3959756" y="2341760"/>
                  <a:pt x="3956829" y="2336353"/>
                  <a:pt x="3956829" y="2330201"/>
                </a:cubicBezTo>
                <a:cubicBezTo>
                  <a:pt x="3956829" y="2322462"/>
                  <a:pt x="3960202" y="2310754"/>
                  <a:pt x="3966949" y="2295078"/>
                </a:cubicBezTo>
                <a:lnTo>
                  <a:pt x="3994334" y="2231379"/>
                </a:lnTo>
                <a:lnTo>
                  <a:pt x="4150603" y="2231379"/>
                </a:lnTo>
                <a:lnTo>
                  <a:pt x="4175011" y="2289422"/>
                </a:lnTo>
                <a:cubicBezTo>
                  <a:pt x="4182948" y="2308274"/>
                  <a:pt x="4186917" y="2322065"/>
                  <a:pt x="4186917" y="2330796"/>
                </a:cubicBezTo>
                <a:cubicBezTo>
                  <a:pt x="4186917" y="2337345"/>
                  <a:pt x="4184089" y="2342901"/>
                  <a:pt x="4178434" y="2347465"/>
                </a:cubicBezTo>
                <a:cubicBezTo>
                  <a:pt x="4172778" y="2352029"/>
                  <a:pt x="4161914" y="2354708"/>
                  <a:pt x="4145841" y="2355502"/>
                </a:cubicBezTo>
                <a:lnTo>
                  <a:pt x="4145841" y="2366515"/>
                </a:lnTo>
                <a:lnTo>
                  <a:pt x="4305087" y="2366515"/>
                </a:lnTo>
                <a:lnTo>
                  <a:pt x="4305087" y="2355502"/>
                </a:lnTo>
                <a:cubicBezTo>
                  <a:pt x="4288616" y="2354510"/>
                  <a:pt x="4275768" y="2349995"/>
                  <a:pt x="4266540" y="2341959"/>
                </a:cubicBezTo>
                <a:cubicBezTo>
                  <a:pt x="4257313" y="2333922"/>
                  <a:pt x="4247044" y="2316410"/>
                  <a:pt x="4235733" y="2289422"/>
                </a:cubicBezTo>
                <a:lnTo>
                  <a:pt x="4095239" y="1953666"/>
                </a:lnTo>
                <a:close/>
                <a:moveTo>
                  <a:pt x="706030" y="0"/>
                </a:moveTo>
                <a:lnTo>
                  <a:pt x="7756836" y="0"/>
                </a:lnTo>
                <a:cubicBezTo>
                  <a:pt x="8146766" y="0"/>
                  <a:pt x="8462866" y="316100"/>
                  <a:pt x="8462866" y="706030"/>
                </a:cubicBezTo>
                <a:lnTo>
                  <a:pt x="8462866" y="3530068"/>
                </a:lnTo>
                <a:cubicBezTo>
                  <a:pt x="8462866" y="3919998"/>
                  <a:pt x="8146766" y="4236098"/>
                  <a:pt x="7756836" y="4236098"/>
                </a:cubicBezTo>
                <a:lnTo>
                  <a:pt x="706030" y="4236098"/>
                </a:lnTo>
                <a:cubicBezTo>
                  <a:pt x="316100" y="4236098"/>
                  <a:pt x="0" y="3919998"/>
                  <a:pt x="0" y="3530068"/>
                </a:cubicBezTo>
                <a:lnTo>
                  <a:pt x="0" y="706030"/>
                </a:lnTo>
                <a:cubicBezTo>
                  <a:pt x="0" y="316100"/>
                  <a:pt x="316100" y="0"/>
                  <a:pt x="706030" y="0"/>
                </a:cubicBezTo>
                <a:close/>
              </a:path>
            </a:pathLst>
          </a:cu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522358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361C8A958E3943B004B6468E14AD1D" ma:contentTypeVersion="3" ma:contentTypeDescription="Create a new document." ma:contentTypeScope="" ma:versionID="1f4b76b43e207dfc0fe5922bad5079c3">
  <xsd:schema xmlns:xsd="http://www.w3.org/2001/XMLSchema" xmlns:xs="http://www.w3.org/2001/XMLSchema" xmlns:p="http://schemas.microsoft.com/office/2006/metadata/properties" xmlns:ns3="720b44f2-d9f8-42fd-ae60-225bc90d2f5b" targetNamespace="http://schemas.microsoft.com/office/2006/metadata/properties" ma:root="true" ma:fieldsID="7eaa90fda889004d6449f0e8a5a0da04" ns3:_="">
    <xsd:import namespace="720b44f2-d9f8-42fd-ae60-225bc90d2f5b"/>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b44f2-d9f8-42fd-ae60-225bc90d2f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D53517-4AC7-40E6-9E93-CA679BA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0b44f2-d9f8-42fd-ae60-225bc90d2f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3D17CA-A7AC-47A2-8D7A-D9FA033BB100}">
  <ds:schemaRefs>
    <ds:schemaRef ds:uri="http://schemas.microsoft.com/sharepoint/v3/contenttype/forms"/>
  </ds:schemaRefs>
</ds:datastoreItem>
</file>

<file path=customXml/itemProps3.xml><?xml version="1.0" encoding="utf-8"?>
<ds:datastoreItem xmlns:ds="http://schemas.openxmlformats.org/officeDocument/2006/customXml" ds:itemID="{F8C940F7-7F66-4D20-9A0D-B11767734511}">
  <ds:schemaRefs>
    <ds:schemaRef ds:uri="http://purl.org/dc/elements/1.1/"/>
    <ds:schemaRef ds:uri="http://purl.org/dc/terms/"/>
    <ds:schemaRef ds:uri="http://schemas.microsoft.com/office/2006/documentManagement/types"/>
    <ds:schemaRef ds:uri="720b44f2-d9f8-42fd-ae60-225bc90d2f5b"/>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150</TotalTime>
  <Words>904</Words>
  <Application>Microsoft Office PowerPoint</Application>
  <PresentationFormat>Widescreen</PresentationFormat>
  <Paragraphs>70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 Islam</dc:creator>
  <cp:lastModifiedBy>Eva Islam</cp:lastModifiedBy>
  <cp:revision>2</cp:revision>
  <dcterms:created xsi:type="dcterms:W3CDTF">2023-09-17T20:36:40Z</dcterms:created>
  <dcterms:modified xsi:type="dcterms:W3CDTF">2023-09-17T23:07:26Z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0x01010089361C8A958E3943B004B6468E14AD1D</vt:lpwstr>
  </property>
</Properties>
</file>